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3" r:id="rId7"/>
    <p:sldId id="262"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2C60266-06B3-4797-A52B-1250BCCC4CE5}">
          <p14:sldIdLst>
            <p14:sldId id="256"/>
            <p14:sldId id="261"/>
            <p14:sldId id="257"/>
            <p14:sldId id="258"/>
            <p14:sldId id="259"/>
            <p14:sldId id="263"/>
            <p14:sldId id="26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6A4B6-D72F-4915-B719-6CF4790557C4}" v="1596" dt="2024-02-27T22:51:21.465"/>
    <p1510:client id="{A5CF2F35-75BA-403A-87AD-99B0F41F8D6B}" v="186" dt="2024-02-27T22:50:26.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inten Tosch" userId="23c6b43e-d77f-44a9-995f-141e7056731b" providerId="ADAL" clId="{71D6A4B6-D72F-4915-B719-6CF4790557C4}"/>
    <pc:docChg chg="undo redo custSel modSld">
      <pc:chgData name="Quinten Tosch" userId="23c6b43e-d77f-44a9-995f-141e7056731b" providerId="ADAL" clId="{71D6A4B6-D72F-4915-B719-6CF4790557C4}" dt="2024-02-27T22:51:21.465" v="1660"/>
      <pc:docMkLst>
        <pc:docMk/>
      </pc:docMkLst>
      <pc:sldChg chg="addSp delSp modSp mod">
        <pc:chgData name="Quinten Tosch" userId="23c6b43e-d77f-44a9-995f-141e7056731b" providerId="ADAL" clId="{71D6A4B6-D72F-4915-B719-6CF4790557C4}" dt="2024-02-15T22:23:23.587" v="4" actId="1076"/>
        <pc:sldMkLst>
          <pc:docMk/>
          <pc:sldMk cId="3450006708" sldId="257"/>
        </pc:sldMkLst>
        <pc:spChg chg="del">
          <ac:chgData name="Quinten Tosch" userId="23c6b43e-d77f-44a9-995f-141e7056731b" providerId="ADAL" clId="{71D6A4B6-D72F-4915-B719-6CF4790557C4}" dt="2024-02-15T22:23:20.483" v="1" actId="478"/>
          <ac:spMkLst>
            <pc:docMk/>
            <pc:sldMk cId="3450006708" sldId="257"/>
            <ac:spMk id="2" creationId="{F7BEAD8A-9B6D-6A35-46DE-2E57C6A4F8BE}"/>
          </ac:spMkLst>
        </pc:spChg>
        <pc:spChg chg="del">
          <ac:chgData name="Quinten Tosch" userId="23c6b43e-d77f-44a9-995f-141e7056731b" providerId="ADAL" clId="{71D6A4B6-D72F-4915-B719-6CF4790557C4}" dt="2024-02-15T22:23:17.549" v="0" actId="478"/>
          <ac:spMkLst>
            <pc:docMk/>
            <pc:sldMk cId="3450006708" sldId="257"/>
            <ac:spMk id="3" creationId="{0438774E-67BC-FBA9-87AA-C574D90C28B9}"/>
          </ac:spMkLst>
        </pc:spChg>
        <pc:graphicFrameChg chg="add mod">
          <ac:chgData name="Quinten Tosch" userId="23c6b43e-d77f-44a9-995f-141e7056731b" providerId="ADAL" clId="{71D6A4B6-D72F-4915-B719-6CF4790557C4}" dt="2024-02-15T22:23:23.587" v="4" actId="1076"/>
          <ac:graphicFrameMkLst>
            <pc:docMk/>
            <pc:sldMk cId="3450006708" sldId="257"/>
            <ac:graphicFrameMk id="4" creationId="{C3AEB9C5-289D-385C-75CA-C123E8C9554E}"/>
          </ac:graphicFrameMkLst>
        </pc:graphicFrameChg>
      </pc:sldChg>
      <pc:sldChg chg="addSp delSp modSp mod">
        <pc:chgData name="Quinten Tosch" userId="23c6b43e-d77f-44a9-995f-141e7056731b" providerId="ADAL" clId="{71D6A4B6-D72F-4915-B719-6CF4790557C4}" dt="2024-02-27T22:28:01.823" v="1160" actId="27918"/>
        <pc:sldMkLst>
          <pc:docMk/>
          <pc:sldMk cId="3002890519" sldId="258"/>
        </pc:sldMkLst>
        <pc:spChg chg="mod">
          <ac:chgData name="Quinten Tosch" userId="23c6b43e-d77f-44a9-995f-141e7056731b" providerId="ADAL" clId="{71D6A4B6-D72F-4915-B719-6CF4790557C4}" dt="2024-02-27T20:51:49.515" v="665" actId="20577"/>
          <ac:spMkLst>
            <pc:docMk/>
            <pc:sldMk cId="3002890519" sldId="258"/>
            <ac:spMk id="2" creationId="{2747885B-0295-F865-BB39-B04A13F448AE}"/>
          </ac:spMkLst>
        </pc:spChg>
        <pc:spChg chg="add mod">
          <ac:chgData name="Quinten Tosch" userId="23c6b43e-d77f-44a9-995f-141e7056731b" providerId="ADAL" clId="{71D6A4B6-D72F-4915-B719-6CF4790557C4}" dt="2024-02-27T21:30:09.054" v="1092" actId="20577"/>
          <ac:spMkLst>
            <pc:docMk/>
            <pc:sldMk cId="3002890519" sldId="258"/>
            <ac:spMk id="3" creationId="{9900AF2F-C7F2-C415-E9F8-A3932A0C6C7F}"/>
          </ac:spMkLst>
        </pc:spChg>
        <pc:spChg chg="del">
          <ac:chgData name="Quinten Tosch" userId="23c6b43e-d77f-44a9-995f-141e7056731b" providerId="ADAL" clId="{71D6A4B6-D72F-4915-B719-6CF4790557C4}" dt="2024-02-15T22:23:39.096" v="5" actId="478"/>
          <ac:spMkLst>
            <pc:docMk/>
            <pc:sldMk cId="3002890519" sldId="258"/>
            <ac:spMk id="3" creationId="{FE813A40-F085-EC74-9138-B7409EDF8B7D}"/>
          </ac:spMkLst>
        </pc:spChg>
        <pc:spChg chg="add mod">
          <ac:chgData name="Quinten Tosch" userId="23c6b43e-d77f-44a9-995f-141e7056731b" providerId="ADAL" clId="{71D6A4B6-D72F-4915-B719-6CF4790557C4}" dt="2024-02-27T21:02:35.366" v="693" actId="255"/>
          <ac:spMkLst>
            <pc:docMk/>
            <pc:sldMk cId="3002890519" sldId="258"/>
            <ac:spMk id="6" creationId="{D474BAB4-1DCF-9FC6-9A33-7F6D46857606}"/>
          </ac:spMkLst>
        </pc:spChg>
        <pc:graphicFrameChg chg="add del mod">
          <ac:chgData name="Quinten Tosch" userId="23c6b43e-d77f-44a9-995f-141e7056731b" providerId="ADAL" clId="{71D6A4B6-D72F-4915-B719-6CF4790557C4}" dt="2024-02-20T22:44:46.765" v="358" actId="478"/>
          <ac:graphicFrameMkLst>
            <pc:docMk/>
            <pc:sldMk cId="3002890519" sldId="258"/>
            <ac:graphicFrameMk id="4" creationId="{1C33D293-6551-C9FF-4C88-81A98EB1F6FB}"/>
          </ac:graphicFrameMkLst>
        </pc:graphicFrameChg>
        <pc:graphicFrameChg chg="add mod">
          <ac:chgData name="Quinten Tosch" userId="23c6b43e-d77f-44a9-995f-141e7056731b" providerId="ADAL" clId="{71D6A4B6-D72F-4915-B719-6CF4790557C4}" dt="2024-02-27T21:02:22.635" v="691" actId="1076"/>
          <ac:graphicFrameMkLst>
            <pc:docMk/>
            <pc:sldMk cId="3002890519" sldId="258"/>
            <ac:graphicFrameMk id="4" creationId="{2519C64F-6B8D-30A8-66BF-3143B5B629A1}"/>
          </ac:graphicFrameMkLst>
        </pc:graphicFrameChg>
      </pc:sldChg>
      <pc:sldChg chg="addSp delSp modSp mod">
        <pc:chgData name="Quinten Tosch" userId="23c6b43e-d77f-44a9-995f-141e7056731b" providerId="ADAL" clId="{71D6A4B6-D72F-4915-B719-6CF4790557C4}" dt="2024-02-27T22:42:17.999" v="1598" actId="14100"/>
        <pc:sldMkLst>
          <pc:docMk/>
          <pc:sldMk cId="4114737218" sldId="259"/>
        </pc:sldMkLst>
        <pc:spChg chg="mod">
          <ac:chgData name="Quinten Tosch" userId="23c6b43e-d77f-44a9-995f-141e7056731b" providerId="ADAL" clId="{71D6A4B6-D72F-4915-B719-6CF4790557C4}" dt="2024-02-27T22:40:02.466" v="1560" actId="14100"/>
          <ac:spMkLst>
            <pc:docMk/>
            <pc:sldMk cId="4114737218" sldId="259"/>
            <ac:spMk id="2" creationId="{6CF67911-F7AB-F89C-AACF-185583D7F4A1}"/>
          </ac:spMkLst>
        </pc:spChg>
        <pc:spChg chg="mod">
          <ac:chgData name="Quinten Tosch" userId="23c6b43e-d77f-44a9-995f-141e7056731b" providerId="ADAL" clId="{71D6A4B6-D72F-4915-B719-6CF4790557C4}" dt="2024-02-27T22:40:26.742" v="1582" actId="20577"/>
          <ac:spMkLst>
            <pc:docMk/>
            <pc:sldMk cId="4114737218" sldId="259"/>
            <ac:spMk id="3" creationId="{B7964EBE-2F86-4948-0F02-6B3C2348D3FE}"/>
          </ac:spMkLst>
        </pc:spChg>
        <pc:picChg chg="add mod">
          <ac:chgData name="Quinten Tosch" userId="23c6b43e-d77f-44a9-995f-141e7056731b" providerId="ADAL" clId="{71D6A4B6-D72F-4915-B719-6CF4790557C4}" dt="2024-02-27T22:42:17.999" v="1598" actId="14100"/>
          <ac:picMkLst>
            <pc:docMk/>
            <pc:sldMk cId="4114737218" sldId="259"/>
            <ac:picMk id="4" creationId="{9C099178-0F94-3271-FD26-BF4CE7022C68}"/>
          </ac:picMkLst>
        </pc:picChg>
        <pc:picChg chg="mod">
          <ac:chgData name="Quinten Tosch" userId="23c6b43e-d77f-44a9-995f-141e7056731b" providerId="ADAL" clId="{71D6A4B6-D72F-4915-B719-6CF4790557C4}" dt="2024-02-27T22:41:02.230" v="1589" actId="14100"/>
          <ac:picMkLst>
            <pc:docMk/>
            <pc:sldMk cId="4114737218" sldId="259"/>
            <ac:picMk id="11" creationId="{3A2AB8C7-E10C-30DA-2E4D-237D9986113F}"/>
          </ac:picMkLst>
        </pc:picChg>
        <pc:picChg chg="del">
          <ac:chgData name="Quinten Tosch" userId="23c6b43e-d77f-44a9-995f-141e7056731b" providerId="ADAL" clId="{71D6A4B6-D72F-4915-B719-6CF4790557C4}" dt="2024-02-27T22:40:54.904" v="1586" actId="478"/>
          <ac:picMkLst>
            <pc:docMk/>
            <pc:sldMk cId="4114737218" sldId="259"/>
            <ac:picMk id="1028" creationId="{BB742871-AF2E-3470-777E-8D5FFEC5B407}"/>
          </ac:picMkLst>
        </pc:picChg>
      </pc:sldChg>
      <pc:sldChg chg="modSp mod">
        <pc:chgData name="Quinten Tosch" userId="23c6b43e-d77f-44a9-995f-141e7056731b" providerId="ADAL" clId="{71D6A4B6-D72F-4915-B719-6CF4790557C4}" dt="2024-02-27T21:41:51.432" v="1159" actId="1076"/>
        <pc:sldMkLst>
          <pc:docMk/>
          <pc:sldMk cId="19480829" sldId="261"/>
        </pc:sldMkLst>
        <pc:spChg chg="mod">
          <ac:chgData name="Quinten Tosch" userId="23c6b43e-d77f-44a9-995f-141e7056731b" providerId="ADAL" clId="{71D6A4B6-D72F-4915-B719-6CF4790557C4}" dt="2024-02-27T21:41:47.464" v="1157" actId="1076"/>
          <ac:spMkLst>
            <pc:docMk/>
            <pc:sldMk cId="19480829" sldId="261"/>
            <ac:spMk id="2" creationId="{1245989F-291D-679C-CA82-437283435C3A}"/>
          </ac:spMkLst>
        </pc:spChg>
        <pc:spChg chg="mod">
          <ac:chgData name="Quinten Tosch" userId="23c6b43e-d77f-44a9-995f-141e7056731b" providerId="ADAL" clId="{71D6A4B6-D72F-4915-B719-6CF4790557C4}" dt="2024-02-27T21:41:43.157" v="1155" actId="1076"/>
          <ac:spMkLst>
            <pc:docMk/>
            <pc:sldMk cId="19480829" sldId="261"/>
            <ac:spMk id="3" creationId="{DCB6DDC2-ECC8-F17D-348A-0506E9DADE68}"/>
          </ac:spMkLst>
        </pc:spChg>
        <pc:picChg chg="mod">
          <ac:chgData name="Quinten Tosch" userId="23c6b43e-d77f-44a9-995f-141e7056731b" providerId="ADAL" clId="{71D6A4B6-D72F-4915-B719-6CF4790557C4}" dt="2024-02-27T21:41:51.432" v="1159" actId="1076"/>
          <ac:picMkLst>
            <pc:docMk/>
            <pc:sldMk cId="19480829" sldId="261"/>
            <ac:picMk id="5" creationId="{5549CBD4-6E81-5FCC-FA4E-09EB7A2D3A4C}"/>
          </ac:picMkLst>
        </pc:picChg>
      </pc:sldChg>
      <pc:sldChg chg="addSp delSp modSp mod">
        <pc:chgData name="Quinten Tosch" userId="23c6b43e-d77f-44a9-995f-141e7056731b" providerId="ADAL" clId="{71D6A4B6-D72F-4915-B719-6CF4790557C4}" dt="2024-02-27T22:43:52.654" v="1657" actId="20577"/>
        <pc:sldMkLst>
          <pc:docMk/>
          <pc:sldMk cId="1370031083" sldId="262"/>
        </pc:sldMkLst>
        <pc:spChg chg="mod">
          <ac:chgData name="Quinten Tosch" userId="23c6b43e-d77f-44a9-995f-141e7056731b" providerId="ADAL" clId="{71D6A4B6-D72F-4915-B719-6CF4790557C4}" dt="2024-02-27T22:34:21.306" v="1269" actId="14100"/>
          <ac:spMkLst>
            <pc:docMk/>
            <pc:sldMk cId="1370031083" sldId="262"/>
            <ac:spMk id="2" creationId="{2866052E-D6B0-099B-5C07-4B744AEE0756}"/>
          </ac:spMkLst>
        </pc:spChg>
        <pc:spChg chg="del">
          <ac:chgData name="Quinten Tosch" userId="23c6b43e-d77f-44a9-995f-141e7056731b" providerId="ADAL" clId="{71D6A4B6-D72F-4915-B719-6CF4790557C4}" dt="2024-02-27T22:32:38.368" v="1183" actId="478"/>
          <ac:spMkLst>
            <pc:docMk/>
            <pc:sldMk cId="1370031083" sldId="262"/>
            <ac:spMk id="3" creationId="{8F3FFE82-17C3-719F-8FFA-603AD3AAE2CA}"/>
          </ac:spMkLst>
        </pc:spChg>
        <pc:spChg chg="add mod">
          <ac:chgData name="Quinten Tosch" userId="23c6b43e-d77f-44a9-995f-141e7056731b" providerId="ADAL" clId="{71D6A4B6-D72F-4915-B719-6CF4790557C4}" dt="2024-02-27T22:43:52.654" v="1657" actId="20577"/>
          <ac:spMkLst>
            <pc:docMk/>
            <pc:sldMk cId="1370031083" sldId="262"/>
            <ac:spMk id="5" creationId="{F4080129-B558-2A9B-98E6-5F6383DDF718}"/>
          </ac:spMkLst>
        </pc:spChg>
        <pc:graphicFrameChg chg="add mod">
          <ac:chgData name="Quinten Tosch" userId="23c6b43e-d77f-44a9-995f-141e7056731b" providerId="ADAL" clId="{71D6A4B6-D72F-4915-B719-6CF4790557C4}" dt="2024-02-27T22:38:13.896" v="1500" actId="1076"/>
          <ac:graphicFrameMkLst>
            <pc:docMk/>
            <pc:sldMk cId="1370031083" sldId="262"/>
            <ac:graphicFrameMk id="4" creationId="{D172E6D4-E7F7-BF2D-ECDB-1B1D8956CDE2}"/>
          </ac:graphicFrameMkLst>
        </pc:graphicFrameChg>
        <pc:graphicFrameChg chg="add mod">
          <ac:chgData name="Quinten Tosch" userId="23c6b43e-d77f-44a9-995f-141e7056731b" providerId="ADAL" clId="{71D6A4B6-D72F-4915-B719-6CF4790557C4}" dt="2024-02-27T22:38:13.896" v="1500" actId="1076"/>
          <ac:graphicFrameMkLst>
            <pc:docMk/>
            <pc:sldMk cId="1370031083" sldId="262"/>
            <ac:graphicFrameMk id="6" creationId="{D172E6D4-E7F7-BF2D-ECDB-1B1D8956CDE2}"/>
          </ac:graphicFrameMkLst>
        </pc:graphicFrameChg>
      </pc:sldChg>
      <pc:sldChg chg="addSp delSp modSp mod">
        <pc:chgData name="Quinten Tosch" userId="23c6b43e-d77f-44a9-995f-141e7056731b" providerId="ADAL" clId="{71D6A4B6-D72F-4915-B719-6CF4790557C4}" dt="2024-02-27T22:51:21.465" v="1660"/>
        <pc:sldMkLst>
          <pc:docMk/>
          <pc:sldMk cId="1210732271" sldId="263"/>
        </pc:sldMkLst>
        <pc:spChg chg="del">
          <ac:chgData name="Quinten Tosch" userId="23c6b43e-d77f-44a9-995f-141e7056731b" providerId="ADAL" clId="{71D6A4B6-D72F-4915-B719-6CF4790557C4}" dt="2024-02-27T22:51:20.684" v="1658" actId="478"/>
          <ac:spMkLst>
            <pc:docMk/>
            <pc:sldMk cId="1210732271" sldId="263"/>
            <ac:spMk id="2" creationId="{37119FD0-D289-80D6-52B7-65B98B01D6F1}"/>
          </ac:spMkLst>
        </pc:spChg>
        <pc:spChg chg="del">
          <ac:chgData name="Quinten Tosch" userId="23c6b43e-d77f-44a9-995f-141e7056731b" providerId="ADAL" clId="{71D6A4B6-D72F-4915-B719-6CF4790557C4}" dt="2024-02-27T22:51:20.684" v="1658" actId="478"/>
          <ac:spMkLst>
            <pc:docMk/>
            <pc:sldMk cId="1210732271" sldId="263"/>
            <ac:spMk id="3" creationId="{7FF898EF-C510-CB37-688E-B976F7272BC2}"/>
          </ac:spMkLst>
        </pc:spChg>
        <pc:graphicFrameChg chg="add mod">
          <ac:chgData name="Quinten Tosch" userId="23c6b43e-d77f-44a9-995f-141e7056731b" providerId="ADAL" clId="{71D6A4B6-D72F-4915-B719-6CF4790557C4}" dt="2024-02-27T22:51:21.465" v="1660"/>
          <ac:graphicFrameMkLst>
            <pc:docMk/>
            <pc:sldMk cId="1210732271" sldId="263"/>
            <ac:graphicFrameMk id="4" creationId="{D76E6519-3BF2-EB4F-FF91-B8C39EA828AC}"/>
          </ac:graphicFrameMkLst>
        </pc:graphicFrameChg>
      </pc:sldChg>
    </pc:docChg>
  </pc:docChgLst>
  <pc:docChgLst>
    <pc:chgData name="Samir Haqanyar" userId="a6fbbf0b-6e87-4c4f-b923-d4a1e7e9ac9a" providerId="ADAL" clId="{A5CF2F35-75BA-403A-87AD-99B0F41F8D6B}"/>
    <pc:docChg chg="undo custSel addSld delSld modSld sldOrd addSection modSection">
      <pc:chgData name="Samir Haqanyar" userId="a6fbbf0b-6e87-4c4f-b923-d4a1e7e9ac9a" providerId="ADAL" clId="{A5CF2F35-75BA-403A-87AD-99B0F41F8D6B}" dt="2024-02-27T22:50:26.926" v="788" actId="1076"/>
      <pc:docMkLst>
        <pc:docMk/>
      </pc:docMkLst>
      <pc:sldChg chg="addSp delSp modSp new mod modMedia setBg modAnim delDesignElem">
        <pc:chgData name="Samir Haqanyar" userId="a6fbbf0b-6e87-4c4f-b923-d4a1e7e9ac9a" providerId="ADAL" clId="{A5CF2F35-75BA-403A-87AD-99B0F41F8D6B}" dt="2024-02-27T22:47:58.830" v="742"/>
        <pc:sldMkLst>
          <pc:docMk/>
          <pc:sldMk cId="867183954" sldId="256"/>
        </pc:sldMkLst>
        <pc:spChg chg="mod">
          <ac:chgData name="Samir Haqanyar" userId="a6fbbf0b-6e87-4c4f-b923-d4a1e7e9ac9a" providerId="ADAL" clId="{A5CF2F35-75BA-403A-87AD-99B0F41F8D6B}" dt="2024-02-15T22:24:05.639" v="73" actId="26606"/>
          <ac:spMkLst>
            <pc:docMk/>
            <pc:sldMk cId="867183954" sldId="256"/>
            <ac:spMk id="2" creationId="{DCBEA9EB-9DE8-884E-00A1-D6DAF596BDC8}"/>
          </ac:spMkLst>
        </pc:spChg>
        <pc:spChg chg="mod">
          <ac:chgData name="Samir Haqanyar" userId="a6fbbf0b-6e87-4c4f-b923-d4a1e7e9ac9a" providerId="ADAL" clId="{A5CF2F35-75BA-403A-87AD-99B0F41F8D6B}" dt="2024-02-20T22:42:59.905" v="340" actId="20577"/>
          <ac:spMkLst>
            <pc:docMk/>
            <pc:sldMk cId="867183954" sldId="256"/>
            <ac:spMk id="3" creationId="{04074119-4518-23C9-929F-1EA313E07149}"/>
          </ac:spMkLst>
        </pc:spChg>
        <pc:spChg chg="add del">
          <ac:chgData name="Samir Haqanyar" userId="a6fbbf0b-6e87-4c4f-b923-d4a1e7e9ac9a" providerId="ADAL" clId="{A5CF2F35-75BA-403A-87AD-99B0F41F8D6B}" dt="2024-02-27T22:47:58.830" v="742"/>
          <ac:spMkLst>
            <pc:docMk/>
            <pc:sldMk cId="867183954" sldId="256"/>
            <ac:spMk id="9" creationId="{C1DD1A8A-57D5-4A81-AD04-532B043C5611}"/>
          </ac:spMkLst>
        </pc:spChg>
        <pc:spChg chg="add del">
          <ac:chgData name="Samir Haqanyar" userId="a6fbbf0b-6e87-4c4f-b923-d4a1e7e9ac9a" providerId="ADAL" clId="{A5CF2F35-75BA-403A-87AD-99B0F41F8D6B}" dt="2024-02-27T22:47:58.830" v="742"/>
          <ac:spMkLst>
            <pc:docMk/>
            <pc:sldMk cId="867183954" sldId="256"/>
            <ac:spMk id="11" creationId="{007891EC-4501-44ED-A8C8-B11B6DB767AB}"/>
          </ac:spMkLst>
        </pc:spChg>
        <pc:picChg chg="add mod">
          <ac:chgData name="Samir Haqanyar" userId="a6fbbf0b-6e87-4c4f-b923-d4a1e7e9ac9a" providerId="ADAL" clId="{A5CF2F35-75BA-403A-87AD-99B0F41F8D6B}" dt="2024-02-20T22:43:10.857" v="341" actId="1076"/>
          <ac:picMkLst>
            <pc:docMk/>
            <pc:sldMk cId="867183954" sldId="256"/>
            <ac:picMk id="5" creationId="{E8D192AC-16B5-D8F9-EBA6-3D44A4867E86}"/>
          </ac:picMkLst>
        </pc:picChg>
      </pc:sldChg>
      <pc:sldChg chg="addSp delSp modSp new mod setBg delDesignElem">
        <pc:chgData name="Samir Haqanyar" userId="a6fbbf0b-6e87-4c4f-b923-d4a1e7e9ac9a" providerId="ADAL" clId="{A5CF2F35-75BA-403A-87AD-99B0F41F8D6B}" dt="2024-02-27T22:47:58.830" v="742"/>
        <pc:sldMkLst>
          <pc:docMk/>
          <pc:sldMk cId="3450006708" sldId="257"/>
        </pc:sldMkLst>
        <pc:spChg chg="add del">
          <ac:chgData name="Samir Haqanyar" userId="a6fbbf0b-6e87-4c4f-b923-d4a1e7e9ac9a" providerId="ADAL" clId="{A5CF2F35-75BA-403A-87AD-99B0F41F8D6B}" dt="2024-02-27T22:47:58.830" v="742"/>
          <ac:spMkLst>
            <pc:docMk/>
            <pc:sldMk cId="3450006708" sldId="257"/>
            <ac:spMk id="9" creationId="{F3060C83-F051-4F0E-ABAD-AA0DFC48B218}"/>
          </ac:spMkLst>
        </pc:spChg>
        <pc:spChg chg="add del">
          <ac:chgData name="Samir Haqanyar" userId="a6fbbf0b-6e87-4c4f-b923-d4a1e7e9ac9a" providerId="ADAL" clId="{A5CF2F35-75BA-403A-87AD-99B0F41F8D6B}" dt="2024-02-27T22:47:58.830" v="742"/>
          <ac:spMkLst>
            <pc:docMk/>
            <pc:sldMk cId="3450006708" sldId="257"/>
            <ac:spMk id="11" creationId="{83C98ABE-055B-441F-B07E-44F97F083C39}"/>
          </ac:spMkLst>
        </pc:spChg>
        <pc:spChg chg="add del">
          <ac:chgData name="Samir Haqanyar" userId="a6fbbf0b-6e87-4c4f-b923-d4a1e7e9ac9a" providerId="ADAL" clId="{A5CF2F35-75BA-403A-87AD-99B0F41F8D6B}" dt="2024-02-27T22:47:58.830" v="742"/>
          <ac:spMkLst>
            <pc:docMk/>
            <pc:sldMk cId="3450006708" sldId="257"/>
            <ac:spMk id="13" creationId="{29FDB030-9B49-4CED-8CCD-4D99382388AC}"/>
          </ac:spMkLst>
        </pc:spChg>
        <pc:spChg chg="add del">
          <ac:chgData name="Samir Haqanyar" userId="a6fbbf0b-6e87-4c4f-b923-d4a1e7e9ac9a" providerId="ADAL" clId="{A5CF2F35-75BA-403A-87AD-99B0F41F8D6B}" dt="2024-02-27T22:47:58.830" v="742"/>
          <ac:spMkLst>
            <pc:docMk/>
            <pc:sldMk cId="3450006708" sldId="257"/>
            <ac:spMk id="15" creationId="{3783CA14-24A1-485C-8B30-D6A5D87987AD}"/>
          </ac:spMkLst>
        </pc:spChg>
        <pc:spChg chg="add del">
          <ac:chgData name="Samir Haqanyar" userId="a6fbbf0b-6e87-4c4f-b923-d4a1e7e9ac9a" providerId="ADAL" clId="{A5CF2F35-75BA-403A-87AD-99B0F41F8D6B}" dt="2024-02-27T22:47:58.830" v="742"/>
          <ac:spMkLst>
            <pc:docMk/>
            <pc:sldMk cId="3450006708" sldId="257"/>
            <ac:spMk id="17" creationId="{9A97C86A-04D6-40F7-AE84-31AB43E6A846}"/>
          </ac:spMkLst>
        </pc:spChg>
        <pc:spChg chg="add del">
          <ac:chgData name="Samir Haqanyar" userId="a6fbbf0b-6e87-4c4f-b923-d4a1e7e9ac9a" providerId="ADAL" clId="{A5CF2F35-75BA-403A-87AD-99B0F41F8D6B}" dt="2024-02-27T22:47:58.830" v="742"/>
          <ac:spMkLst>
            <pc:docMk/>
            <pc:sldMk cId="3450006708" sldId="257"/>
            <ac:spMk id="19" creationId="{FF9F2414-84E8-453E-B1F3-389FDE8192D9}"/>
          </ac:spMkLst>
        </pc:spChg>
        <pc:spChg chg="add del">
          <ac:chgData name="Samir Haqanyar" userId="a6fbbf0b-6e87-4c4f-b923-d4a1e7e9ac9a" providerId="ADAL" clId="{A5CF2F35-75BA-403A-87AD-99B0F41F8D6B}" dt="2024-02-27T22:47:58.830" v="742"/>
          <ac:spMkLst>
            <pc:docMk/>
            <pc:sldMk cId="3450006708" sldId="257"/>
            <ac:spMk id="21" creationId="{3ECA69A1-7536-43AC-85EF-C7106179F5ED}"/>
          </ac:spMkLst>
        </pc:spChg>
        <pc:graphicFrameChg chg="add mod">
          <ac:chgData name="Samir Haqanyar" userId="a6fbbf0b-6e87-4c4f-b923-d4a1e7e9ac9a" providerId="ADAL" clId="{A5CF2F35-75BA-403A-87AD-99B0F41F8D6B}" dt="2024-02-20T22:42:17.451" v="338" actId="26606"/>
          <ac:graphicFrameMkLst>
            <pc:docMk/>
            <pc:sldMk cId="3450006708" sldId="257"/>
            <ac:graphicFrameMk id="4" creationId="{C3AEB9C5-289D-385C-75CA-C123E8C9554E}"/>
          </ac:graphicFrameMkLst>
        </pc:graphicFrameChg>
      </pc:sldChg>
      <pc:sldChg chg="addSp delSp modSp new mod ord setBg delDesignElem">
        <pc:chgData name="Samir Haqanyar" userId="a6fbbf0b-6e87-4c4f-b923-d4a1e7e9ac9a" providerId="ADAL" clId="{A5CF2F35-75BA-403A-87AD-99B0F41F8D6B}" dt="2024-02-27T22:49:54.995" v="785" actId="14100"/>
        <pc:sldMkLst>
          <pc:docMk/>
          <pc:sldMk cId="3002890519" sldId="258"/>
        </pc:sldMkLst>
        <pc:spChg chg="mod ord">
          <ac:chgData name="Samir Haqanyar" userId="a6fbbf0b-6e87-4c4f-b923-d4a1e7e9ac9a" providerId="ADAL" clId="{A5CF2F35-75BA-403A-87AD-99B0F41F8D6B}" dt="2024-02-27T22:49:10.366" v="763" actId="26606"/>
          <ac:spMkLst>
            <pc:docMk/>
            <pc:sldMk cId="3002890519" sldId="258"/>
            <ac:spMk id="2" creationId="{2747885B-0295-F865-BB39-B04A13F448AE}"/>
          </ac:spMkLst>
        </pc:spChg>
        <pc:spChg chg="mod">
          <ac:chgData name="Samir Haqanyar" userId="a6fbbf0b-6e87-4c4f-b923-d4a1e7e9ac9a" providerId="ADAL" clId="{A5CF2F35-75BA-403A-87AD-99B0F41F8D6B}" dt="2024-02-27T22:49:38.322" v="781" actId="27636"/>
          <ac:spMkLst>
            <pc:docMk/>
            <pc:sldMk cId="3002890519" sldId="258"/>
            <ac:spMk id="3" creationId="{9900AF2F-C7F2-C415-E9F8-A3932A0C6C7F}"/>
          </ac:spMkLst>
        </pc:spChg>
        <pc:spChg chg="add del mod">
          <ac:chgData name="Samir Haqanyar" userId="a6fbbf0b-6e87-4c4f-b923-d4a1e7e9ac9a" providerId="ADAL" clId="{A5CF2F35-75BA-403A-87AD-99B0F41F8D6B}" dt="2024-02-27T22:45:58.336" v="718" actId="478"/>
          <ac:spMkLst>
            <pc:docMk/>
            <pc:sldMk cId="3002890519" sldId="258"/>
            <ac:spMk id="6" creationId="{D474BAB4-1DCF-9FC6-9A33-7F6D46857606}"/>
          </ac:spMkLst>
        </pc:spChg>
        <pc:spChg chg="add del mod">
          <ac:chgData name="Samir Haqanyar" userId="a6fbbf0b-6e87-4c4f-b923-d4a1e7e9ac9a" providerId="ADAL" clId="{A5CF2F35-75BA-403A-87AD-99B0F41F8D6B}" dt="2024-02-27T22:45:51.911" v="715" actId="26606"/>
          <ac:spMkLst>
            <pc:docMk/>
            <pc:sldMk cId="3002890519" sldId="258"/>
            <ac:spMk id="7" creationId="{0E3596DD-156A-473E-9BB3-C6A29F7574E9}"/>
          </ac:spMkLst>
        </pc:spChg>
        <pc:spChg chg="add del mod">
          <ac:chgData name="Samir Haqanyar" userId="a6fbbf0b-6e87-4c4f-b923-d4a1e7e9ac9a" providerId="ADAL" clId="{A5CF2F35-75BA-403A-87AD-99B0F41F8D6B}" dt="2024-02-27T22:45:51.397" v="713" actId="22"/>
          <ac:spMkLst>
            <pc:docMk/>
            <pc:sldMk cId="3002890519" sldId="258"/>
            <ac:spMk id="8" creationId="{B8465BF3-4B7F-8E77-10E6-3DD0FCCC3252}"/>
          </ac:spMkLst>
        </pc:spChg>
        <pc:spChg chg="add del">
          <ac:chgData name="Samir Haqanyar" userId="a6fbbf0b-6e87-4c4f-b923-d4a1e7e9ac9a" providerId="ADAL" clId="{A5CF2F35-75BA-403A-87AD-99B0F41F8D6B}" dt="2024-02-27T22:49:15.980" v="774" actId="26606"/>
          <ac:spMkLst>
            <pc:docMk/>
            <pc:sldMk cId="3002890519" sldId="258"/>
            <ac:spMk id="10" creationId="{2B97F24A-32CE-4C1C-A50D-3016B394DCFB}"/>
          </ac:spMkLst>
        </pc:spChg>
        <pc:spChg chg="add del mod">
          <ac:chgData name="Samir Haqanyar" userId="a6fbbf0b-6e87-4c4f-b923-d4a1e7e9ac9a" providerId="ADAL" clId="{A5CF2F35-75BA-403A-87AD-99B0F41F8D6B}" dt="2024-02-27T22:45:51.911" v="715" actId="26606"/>
          <ac:spMkLst>
            <pc:docMk/>
            <pc:sldMk cId="3002890519" sldId="258"/>
            <ac:spMk id="11" creationId="{2C46C4D6-C474-4E92-B52E-944C1118F7B6}"/>
          </ac:spMkLst>
        </pc:spChg>
        <pc:spChg chg="add del">
          <ac:chgData name="Samir Haqanyar" userId="a6fbbf0b-6e87-4c4f-b923-d4a1e7e9ac9a" providerId="ADAL" clId="{A5CF2F35-75BA-403A-87AD-99B0F41F8D6B}" dt="2024-02-27T22:49:15.980" v="774" actId="26606"/>
          <ac:spMkLst>
            <pc:docMk/>
            <pc:sldMk cId="3002890519" sldId="258"/>
            <ac:spMk id="12" creationId="{6357EC4F-235E-4222-A36F-C7878ACE37F2}"/>
          </ac:spMkLst>
        </pc:spChg>
        <pc:spChg chg="add del">
          <ac:chgData name="Samir Haqanyar" userId="a6fbbf0b-6e87-4c4f-b923-d4a1e7e9ac9a" providerId="ADAL" clId="{A5CF2F35-75BA-403A-87AD-99B0F41F8D6B}" dt="2024-02-27T22:45:46.695" v="705" actId="26606"/>
          <ac:spMkLst>
            <pc:docMk/>
            <pc:sldMk cId="3002890519" sldId="258"/>
            <ac:spMk id="16" creationId="{BACC6370-2D7E-4714-9D71-7542949D7D5D}"/>
          </ac:spMkLst>
        </pc:spChg>
        <pc:spChg chg="add del">
          <ac:chgData name="Samir Haqanyar" userId="a6fbbf0b-6e87-4c4f-b923-d4a1e7e9ac9a" providerId="ADAL" clId="{A5CF2F35-75BA-403A-87AD-99B0F41F8D6B}" dt="2024-02-27T22:48:55.901" v="751" actId="26606"/>
          <ac:spMkLst>
            <pc:docMk/>
            <pc:sldMk cId="3002890519" sldId="258"/>
            <ac:spMk id="17" creationId="{131BAD53-4E89-4F62-BBB7-26359763ED39}"/>
          </ac:spMkLst>
        </pc:spChg>
        <pc:spChg chg="add del">
          <ac:chgData name="Samir Haqanyar" userId="a6fbbf0b-6e87-4c4f-b923-d4a1e7e9ac9a" providerId="ADAL" clId="{A5CF2F35-75BA-403A-87AD-99B0F41F8D6B}" dt="2024-02-27T22:45:46.695" v="705" actId="26606"/>
          <ac:spMkLst>
            <pc:docMk/>
            <pc:sldMk cId="3002890519" sldId="258"/>
            <ac:spMk id="18" creationId="{F68B3F68-107C-434F-AA38-110D5EA91B85}"/>
          </ac:spMkLst>
        </pc:spChg>
        <pc:spChg chg="add del">
          <ac:chgData name="Samir Haqanyar" userId="a6fbbf0b-6e87-4c4f-b923-d4a1e7e9ac9a" providerId="ADAL" clId="{A5CF2F35-75BA-403A-87AD-99B0F41F8D6B}" dt="2024-02-27T22:48:55.901" v="751" actId="26606"/>
          <ac:spMkLst>
            <pc:docMk/>
            <pc:sldMk cId="3002890519" sldId="258"/>
            <ac:spMk id="19" creationId="{62756DA2-40EB-4C6F-B962-5822FFB54FB6}"/>
          </ac:spMkLst>
        </pc:spChg>
        <pc:spChg chg="add del">
          <ac:chgData name="Samir Haqanyar" userId="a6fbbf0b-6e87-4c4f-b923-d4a1e7e9ac9a" providerId="ADAL" clId="{A5CF2F35-75BA-403A-87AD-99B0F41F8D6B}" dt="2024-02-27T22:45:46.695" v="705" actId="26606"/>
          <ac:spMkLst>
            <pc:docMk/>
            <pc:sldMk cId="3002890519" sldId="258"/>
            <ac:spMk id="20" creationId="{AAD0DBB9-1A4B-4391-81D4-CB19F9AB918A}"/>
          </ac:spMkLst>
        </pc:spChg>
        <pc:spChg chg="add del mod">
          <ac:chgData name="Samir Haqanyar" userId="a6fbbf0b-6e87-4c4f-b923-d4a1e7e9ac9a" providerId="ADAL" clId="{A5CF2F35-75BA-403A-87AD-99B0F41F8D6B}" dt="2024-02-27T22:48:51.107" v="749" actId="478"/>
          <ac:spMkLst>
            <pc:docMk/>
            <pc:sldMk cId="3002890519" sldId="258"/>
            <ac:spMk id="21" creationId="{43B0654E-F61C-A117-D1CF-0752B77D7F93}"/>
          </ac:spMkLst>
        </pc:spChg>
        <pc:spChg chg="add del">
          <ac:chgData name="Samir Haqanyar" userId="a6fbbf0b-6e87-4c4f-b923-d4a1e7e9ac9a" providerId="ADAL" clId="{A5CF2F35-75BA-403A-87AD-99B0F41F8D6B}" dt="2024-02-27T22:45:46.695" v="705" actId="26606"/>
          <ac:spMkLst>
            <pc:docMk/>
            <pc:sldMk cId="3002890519" sldId="258"/>
            <ac:spMk id="22" creationId="{063BBA22-50EA-4C4D-BE05-F1CE4E63AA56}"/>
          </ac:spMkLst>
        </pc:spChg>
        <pc:spChg chg="add del">
          <ac:chgData name="Samir Haqanyar" userId="a6fbbf0b-6e87-4c4f-b923-d4a1e7e9ac9a" providerId="ADAL" clId="{A5CF2F35-75BA-403A-87AD-99B0F41F8D6B}" dt="2024-02-27T22:49:01.236" v="753" actId="26606"/>
          <ac:spMkLst>
            <pc:docMk/>
            <pc:sldMk cId="3002890519" sldId="258"/>
            <ac:spMk id="23" creationId="{2B97F24A-32CE-4C1C-A50D-3016B394DCFB}"/>
          </ac:spMkLst>
        </pc:spChg>
        <pc:spChg chg="add del">
          <ac:chgData name="Samir Haqanyar" userId="a6fbbf0b-6e87-4c4f-b923-d4a1e7e9ac9a" providerId="ADAL" clId="{A5CF2F35-75BA-403A-87AD-99B0F41F8D6B}" dt="2024-02-27T22:49:01.236" v="753" actId="26606"/>
          <ac:spMkLst>
            <pc:docMk/>
            <pc:sldMk cId="3002890519" sldId="258"/>
            <ac:spMk id="25" creationId="{CD8B4F24-440B-49E9-B85D-733523DC064B}"/>
          </ac:spMkLst>
        </pc:spChg>
        <pc:spChg chg="add del">
          <ac:chgData name="Samir Haqanyar" userId="a6fbbf0b-6e87-4c4f-b923-d4a1e7e9ac9a" providerId="ADAL" clId="{A5CF2F35-75BA-403A-87AD-99B0F41F8D6B}" dt="2024-02-27T22:49:02.810" v="755" actId="26606"/>
          <ac:spMkLst>
            <pc:docMk/>
            <pc:sldMk cId="3002890519" sldId="258"/>
            <ac:spMk id="27" creationId="{2B97F24A-32CE-4C1C-A50D-3016B394DCFB}"/>
          </ac:spMkLst>
        </pc:spChg>
        <pc:spChg chg="add del">
          <ac:chgData name="Samir Haqanyar" userId="a6fbbf0b-6e87-4c4f-b923-d4a1e7e9ac9a" providerId="ADAL" clId="{A5CF2F35-75BA-403A-87AD-99B0F41F8D6B}" dt="2024-02-27T22:49:02.810" v="755" actId="26606"/>
          <ac:spMkLst>
            <pc:docMk/>
            <pc:sldMk cId="3002890519" sldId="258"/>
            <ac:spMk id="28" creationId="{6357EC4F-235E-4222-A36F-C7878ACE37F2}"/>
          </ac:spMkLst>
        </pc:spChg>
        <pc:spChg chg="add del">
          <ac:chgData name="Samir Haqanyar" userId="a6fbbf0b-6e87-4c4f-b923-d4a1e7e9ac9a" providerId="ADAL" clId="{A5CF2F35-75BA-403A-87AD-99B0F41F8D6B}" dt="2024-02-27T22:49:04.498" v="757" actId="26606"/>
          <ac:spMkLst>
            <pc:docMk/>
            <pc:sldMk cId="3002890519" sldId="258"/>
            <ac:spMk id="32" creationId="{D1942232-83D0-49E2-AF9B-1F97E3C1EF8E}"/>
          </ac:spMkLst>
        </pc:spChg>
        <pc:spChg chg="add del">
          <ac:chgData name="Samir Haqanyar" userId="a6fbbf0b-6e87-4c4f-b923-d4a1e7e9ac9a" providerId="ADAL" clId="{A5CF2F35-75BA-403A-87AD-99B0F41F8D6B}" dt="2024-02-27T22:49:04.498" v="757" actId="26606"/>
          <ac:spMkLst>
            <pc:docMk/>
            <pc:sldMk cId="3002890519" sldId="258"/>
            <ac:spMk id="33" creationId="{E9E70D72-6E23-4015-A4A6-85C120C19167}"/>
          </ac:spMkLst>
        </pc:spChg>
        <pc:spChg chg="add mod">
          <ac:chgData name="Samir Haqanyar" userId="a6fbbf0b-6e87-4c4f-b923-d4a1e7e9ac9a" providerId="ADAL" clId="{A5CF2F35-75BA-403A-87AD-99B0F41F8D6B}" dt="2024-02-27T22:49:54.995" v="785" actId="14100"/>
          <ac:spMkLst>
            <pc:docMk/>
            <pc:sldMk cId="3002890519" sldId="258"/>
            <ac:spMk id="41" creationId="{4738665C-908B-D96E-ABAC-814E8CAAD74C}"/>
          </ac:spMkLst>
        </pc:spChg>
        <pc:spChg chg="add del">
          <ac:chgData name="Samir Haqanyar" userId="a6fbbf0b-6e87-4c4f-b923-d4a1e7e9ac9a" providerId="ADAL" clId="{A5CF2F35-75BA-403A-87AD-99B0F41F8D6B}" dt="2024-02-27T22:49:06.250" v="759" actId="26606"/>
          <ac:spMkLst>
            <pc:docMk/>
            <pc:sldMk cId="3002890519" sldId="258"/>
            <ac:spMk id="42" creationId="{2B97F24A-32CE-4C1C-A50D-3016B394DCFB}"/>
          </ac:spMkLst>
        </pc:spChg>
        <pc:spChg chg="add del">
          <ac:chgData name="Samir Haqanyar" userId="a6fbbf0b-6e87-4c4f-b923-d4a1e7e9ac9a" providerId="ADAL" clId="{A5CF2F35-75BA-403A-87AD-99B0F41F8D6B}" dt="2024-02-27T22:49:06.250" v="759" actId="26606"/>
          <ac:spMkLst>
            <pc:docMk/>
            <pc:sldMk cId="3002890519" sldId="258"/>
            <ac:spMk id="43" creationId="{6357EC4F-235E-4222-A36F-C7878ACE37F2}"/>
          </ac:spMkLst>
        </pc:spChg>
        <pc:spChg chg="add del">
          <ac:chgData name="Samir Haqanyar" userId="a6fbbf0b-6e87-4c4f-b923-d4a1e7e9ac9a" providerId="ADAL" clId="{A5CF2F35-75BA-403A-87AD-99B0F41F8D6B}" dt="2024-02-27T22:49:11.331" v="765" actId="26606"/>
          <ac:spMkLst>
            <pc:docMk/>
            <pc:sldMk cId="3002890519" sldId="258"/>
            <ac:spMk id="51" creationId="{2B97F24A-32CE-4C1C-A50D-3016B394DCFB}"/>
          </ac:spMkLst>
        </pc:spChg>
        <pc:spChg chg="add del">
          <ac:chgData name="Samir Haqanyar" userId="a6fbbf0b-6e87-4c4f-b923-d4a1e7e9ac9a" providerId="ADAL" clId="{A5CF2F35-75BA-403A-87AD-99B0F41F8D6B}" dt="2024-02-27T22:49:11.331" v="765" actId="26606"/>
          <ac:spMkLst>
            <pc:docMk/>
            <pc:sldMk cId="3002890519" sldId="258"/>
            <ac:spMk id="52" creationId="{CD8B4F24-440B-49E9-B85D-733523DC064B}"/>
          </ac:spMkLst>
        </pc:spChg>
        <pc:spChg chg="add del">
          <ac:chgData name="Samir Haqanyar" userId="a6fbbf0b-6e87-4c4f-b923-d4a1e7e9ac9a" providerId="ADAL" clId="{A5CF2F35-75BA-403A-87AD-99B0F41F8D6B}" dt="2024-02-27T22:49:12.420" v="767" actId="26606"/>
          <ac:spMkLst>
            <pc:docMk/>
            <pc:sldMk cId="3002890519" sldId="258"/>
            <ac:spMk id="54" creationId="{2B97F24A-32CE-4C1C-A50D-3016B394DCFB}"/>
          </ac:spMkLst>
        </pc:spChg>
        <pc:spChg chg="add del">
          <ac:chgData name="Samir Haqanyar" userId="a6fbbf0b-6e87-4c4f-b923-d4a1e7e9ac9a" providerId="ADAL" clId="{A5CF2F35-75BA-403A-87AD-99B0F41F8D6B}" dt="2024-02-27T22:49:12.420" v="767" actId="26606"/>
          <ac:spMkLst>
            <pc:docMk/>
            <pc:sldMk cId="3002890519" sldId="258"/>
            <ac:spMk id="55" creationId="{6357EC4F-235E-4222-A36F-C7878ACE37F2}"/>
          </ac:spMkLst>
        </pc:spChg>
        <pc:spChg chg="add del">
          <ac:chgData name="Samir Haqanyar" userId="a6fbbf0b-6e87-4c4f-b923-d4a1e7e9ac9a" providerId="ADAL" clId="{A5CF2F35-75BA-403A-87AD-99B0F41F8D6B}" dt="2024-02-27T22:49:13.701" v="769" actId="26606"/>
          <ac:spMkLst>
            <pc:docMk/>
            <pc:sldMk cId="3002890519" sldId="258"/>
            <ac:spMk id="57" creationId="{2B97F24A-32CE-4C1C-A50D-3016B394DCFB}"/>
          </ac:spMkLst>
        </pc:spChg>
        <pc:spChg chg="add del">
          <ac:chgData name="Samir Haqanyar" userId="a6fbbf0b-6e87-4c4f-b923-d4a1e7e9ac9a" providerId="ADAL" clId="{A5CF2F35-75BA-403A-87AD-99B0F41F8D6B}" dt="2024-02-27T22:49:13.701" v="769" actId="26606"/>
          <ac:spMkLst>
            <pc:docMk/>
            <pc:sldMk cId="3002890519" sldId="258"/>
            <ac:spMk id="58" creationId="{CD8B4F24-440B-49E9-B85D-733523DC064B}"/>
          </ac:spMkLst>
        </pc:spChg>
        <pc:spChg chg="add del">
          <ac:chgData name="Samir Haqanyar" userId="a6fbbf0b-6e87-4c4f-b923-d4a1e7e9ac9a" providerId="ADAL" clId="{A5CF2F35-75BA-403A-87AD-99B0F41F8D6B}" dt="2024-02-27T22:49:14.837" v="771" actId="26606"/>
          <ac:spMkLst>
            <pc:docMk/>
            <pc:sldMk cId="3002890519" sldId="258"/>
            <ac:spMk id="60" creationId="{2B97F24A-32CE-4C1C-A50D-3016B394DCFB}"/>
          </ac:spMkLst>
        </pc:spChg>
        <pc:spChg chg="add del">
          <ac:chgData name="Samir Haqanyar" userId="a6fbbf0b-6e87-4c4f-b923-d4a1e7e9ac9a" providerId="ADAL" clId="{A5CF2F35-75BA-403A-87AD-99B0F41F8D6B}" dt="2024-02-27T22:49:14.837" v="771" actId="26606"/>
          <ac:spMkLst>
            <pc:docMk/>
            <pc:sldMk cId="3002890519" sldId="258"/>
            <ac:spMk id="61" creationId="{6357EC4F-235E-4222-A36F-C7878ACE37F2}"/>
          </ac:spMkLst>
        </pc:spChg>
        <pc:spChg chg="add del">
          <ac:chgData name="Samir Haqanyar" userId="a6fbbf0b-6e87-4c4f-b923-d4a1e7e9ac9a" providerId="ADAL" clId="{A5CF2F35-75BA-403A-87AD-99B0F41F8D6B}" dt="2024-02-27T22:49:15.970" v="773" actId="26606"/>
          <ac:spMkLst>
            <pc:docMk/>
            <pc:sldMk cId="3002890519" sldId="258"/>
            <ac:spMk id="63" creationId="{2B97F24A-32CE-4C1C-A50D-3016B394DCFB}"/>
          </ac:spMkLst>
        </pc:spChg>
        <pc:spChg chg="add del">
          <ac:chgData name="Samir Haqanyar" userId="a6fbbf0b-6e87-4c4f-b923-d4a1e7e9ac9a" providerId="ADAL" clId="{A5CF2F35-75BA-403A-87AD-99B0F41F8D6B}" dt="2024-02-27T22:49:15.970" v="773" actId="26606"/>
          <ac:spMkLst>
            <pc:docMk/>
            <pc:sldMk cId="3002890519" sldId="258"/>
            <ac:spMk id="64" creationId="{CD8B4F24-440B-49E9-B85D-733523DC064B}"/>
          </ac:spMkLst>
        </pc:spChg>
        <pc:spChg chg="add">
          <ac:chgData name="Samir Haqanyar" userId="a6fbbf0b-6e87-4c4f-b923-d4a1e7e9ac9a" providerId="ADAL" clId="{A5CF2F35-75BA-403A-87AD-99B0F41F8D6B}" dt="2024-02-27T22:49:15.980" v="774" actId="26606"/>
          <ac:spMkLst>
            <pc:docMk/>
            <pc:sldMk cId="3002890519" sldId="258"/>
            <ac:spMk id="66" creationId="{2B97F24A-32CE-4C1C-A50D-3016B394DCFB}"/>
          </ac:spMkLst>
        </pc:spChg>
        <pc:spChg chg="add">
          <ac:chgData name="Samir Haqanyar" userId="a6fbbf0b-6e87-4c4f-b923-d4a1e7e9ac9a" providerId="ADAL" clId="{A5CF2F35-75BA-403A-87AD-99B0F41F8D6B}" dt="2024-02-27T22:49:15.980" v="774" actId="26606"/>
          <ac:spMkLst>
            <pc:docMk/>
            <pc:sldMk cId="3002890519" sldId="258"/>
            <ac:spMk id="67" creationId="{6357EC4F-235E-4222-A36F-C7878ACE37F2}"/>
          </ac:spMkLst>
        </pc:spChg>
        <pc:grpChg chg="add del">
          <ac:chgData name="Samir Haqanyar" userId="a6fbbf0b-6e87-4c4f-b923-d4a1e7e9ac9a" providerId="ADAL" clId="{A5CF2F35-75BA-403A-87AD-99B0F41F8D6B}" dt="2024-02-27T22:44:05.449" v="687" actId="26606"/>
          <ac:grpSpMkLst>
            <pc:docMk/>
            <pc:sldMk cId="3002890519" sldId="258"/>
            <ac:grpSpMk id="9" creationId="{114ED94A-C85D-4CD3-4205-438D21CE6B38}"/>
          </ac:grpSpMkLst>
        </pc:grpChg>
        <pc:grpChg chg="add del">
          <ac:chgData name="Samir Haqanyar" userId="a6fbbf0b-6e87-4c4f-b923-d4a1e7e9ac9a" providerId="ADAL" clId="{A5CF2F35-75BA-403A-87AD-99B0F41F8D6B}" dt="2024-02-27T22:44:06.840" v="689" actId="26606"/>
          <ac:grpSpMkLst>
            <pc:docMk/>
            <pc:sldMk cId="3002890519" sldId="258"/>
            <ac:grpSpMk id="15" creationId="{6258F736-B256-8039-9DC6-F4E49A5C5AD5}"/>
          </ac:grpSpMkLst>
        </pc:grpChg>
        <pc:grpChg chg="add del">
          <ac:chgData name="Samir Haqanyar" userId="a6fbbf0b-6e87-4c4f-b923-d4a1e7e9ac9a" providerId="ADAL" clId="{A5CF2F35-75BA-403A-87AD-99B0F41F8D6B}" dt="2024-02-27T22:45:49.308" v="707" actId="26606"/>
          <ac:grpSpMkLst>
            <pc:docMk/>
            <pc:sldMk cId="3002890519" sldId="258"/>
            <ac:grpSpMk id="24" creationId="{1E5539EC-8CB8-002F-68C6-678840282659}"/>
          </ac:grpSpMkLst>
        </pc:grpChg>
        <pc:grpChg chg="add del">
          <ac:chgData name="Samir Haqanyar" userId="a6fbbf0b-6e87-4c4f-b923-d4a1e7e9ac9a" providerId="ADAL" clId="{A5CF2F35-75BA-403A-87AD-99B0F41F8D6B}" dt="2024-02-27T22:49:04.498" v="757" actId="26606"/>
          <ac:grpSpMkLst>
            <pc:docMk/>
            <pc:sldMk cId="3002890519" sldId="258"/>
            <ac:grpSpMk id="34" creationId="{C28A977F-B603-4D81-B0FC-C8DE048A7931}"/>
          </ac:grpSpMkLst>
        </pc:grpChg>
        <pc:grpChg chg="add del">
          <ac:chgData name="Samir Haqanyar" userId="a6fbbf0b-6e87-4c4f-b923-d4a1e7e9ac9a" providerId="ADAL" clId="{A5CF2F35-75BA-403A-87AD-99B0F41F8D6B}" dt="2024-02-27T22:49:04.498" v="757" actId="26606"/>
          <ac:grpSpMkLst>
            <pc:docMk/>
            <pc:sldMk cId="3002890519" sldId="258"/>
            <ac:grpSpMk id="39" creationId="{C78D9229-E61D-4FEE-8321-2F8B64A8CADF}"/>
          </ac:grpSpMkLst>
        </pc:grpChg>
        <pc:grpChg chg="add del">
          <ac:chgData name="Samir Haqanyar" userId="a6fbbf0b-6e87-4c4f-b923-d4a1e7e9ac9a" providerId="ADAL" clId="{A5CF2F35-75BA-403A-87AD-99B0F41F8D6B}" dt="2024-02-27T22:49:06.905" v="761" actId="26606"/>
          <ac:grpSpMkLst>
            <pc:docMk/>
            <pc:sldMk cId="3002890519" sldId="258"/>
            <ac:grpSpMk id="45" creationId="{6258F736-B256-8039-9DC6-F4E49A5C5AD5}"/>
          </ac:grpSpMkLst>
        </pc:grpChg>
        <pc:graphicFrameChg chg="add mod">
          <ac:chgData name="Samir Haqanyar" userId="a6fbbf0b-6e87-4c4f-b923-d4a1e7e9ac9a" providerId="ADAL" clId="{A5CF2F35-75BA-403A-87AD-99B0F41F8D6B}" dt="2024-02-27T22:49:23.581" v="775" actId="1076"/>
          <ac:graphicFrameMkLst>
            <pc:docMk/>
            <pc:sldMk cId="3002890519" sldId="258"/>
            <ac:graphicFrameMk id="4" creationId="{2519C64F-6B8D-30A8-66BF-3143B5B629A1}"/>
          </ac:graphicFrameMkLst>
        </pc:graphicFrameChg>
        <pc:cxnChg chg="add del">
          <ac:chgData name="Samir Haqanyar" userId="a6fbbf0b-6e87-4c4f-b923-d4a1e7e9ac9a" providerId="ADAL" clId="{A5CF2F35-75BA-403A-87AD-99B0F41F8D6B}" dt="2024-02-27T22:49:10.366" v="763" actId="26606"/>
          <ac:cxnSpMkLst>
            <pc:docMk/>
            <pc:sldMk cId="3002890519" sldId="258"/>
            <ac:cxnSpMk id="49" creationId="{1503BFE4-729B-D9D0-C17B-501E6AF1127A}"/>
          </ac:cxnSpMkLst>
        </pc:cxnChg>
      </pc:sldChg>
      <pc:sldChg chg="addSp delSp modSp new mod setBg delDesignElem">
        <pc:chgData name="Samir Haqanyar" userId="a6fbbf0b-6e87-4c4f-b923-d4a1e7e9ac9a" providerId="ADAL" clId="{A5CF2F35-75BA-403A-87AD-99B0F41F8D6B}" dt="2024-02-27T22:47:58.830" v="742"/>
        <pc:sldMkLst>
          <pc:docMk/>
          <pc:sldMk cId="4114737218" sldId="259"/>
        </pc:sldMkLst>
        <pc:spChg chg="mod">
          <ac:chgData name="Samir Haqanyar" userId="a6fbbf0b-6e87-4c4f-b923-d4a1e7e9ac9a" providerId="ADAL" clId="{A5CF2F35-75BA-403A-87AD-99B0F41F8D6B}" dt="2024-02-27T22:42:29.918" v="672" actId="26606"/>
          <ac:spMkLst>
            <pc:docMk/>
            <pc:sldMk cId="4114737218" sldId="259"/>
            <ac:spMk id="2" creationId="{6CF67911-F7AB-F89C-AACF-185583D7F4A1}"/>
          </ac:spMkLst>
        </pc:spChg>
        <pc:spChg chg="mod ord">
          <ac:chgData name="Samir Haqanyar" userId="a6fbbf0b-6e87-4c4f-b923-d4a1e7e9ac9a" providerId="ADAL" clId="{A5CF2F35-75BA-403A-87AD-99B0F41F8D6B}" dt="2024-02-27T22:42:29.918" v="672" actId="26606"/>
          <ac:spMkLst>
            <pc:docMk/>
            <pc:sldMk cId="4114737218" sldId="259"/>
            <ac:spMk id="3" creationId="{B7964EBE-2F86-4948-0F02-6B3C2348D3FE}"/>
          </ac:spMkLst>
        </pc:spChg>
        <pc:spChg chg="add del">
          <ac:chgData name="Samir Haqanyar" userId="a6fbbf0b-6e87-4c4f-b923-d4a1e7e9ac9a" providerId="ADAL" clId="{A5CF2F35-75BA-403A-87AD-99B0F41F8D6B}" dt="2024-02-27T22:35:45.500" v="620" actId="26606"/>
          <ac:spMkLst>
            <pc:docMk/>
            <pc:sldMk cId="4114737218" sldId="259"/>
            <ac:spMk id="1031" creationId="{38468727-63BE-4191-B4A6-C30C82C0E986}"/>
          </ac:spMkLst>
        </pc:spChg>
        <pc:spChg chg="add del">
          <ac:chgData name="Samir Haqanyar" userId="a6fbbf0b-6e87-4c4f-b923-d4a1e7e9ac9a" providerId="ADAL" clId="{A5CF2F35-75BA-403A-87AD-99B0F41F8D6B}" dt="2024-02-27T22:35:45.500" v="620" actId="26606"/>
          <ac:spMkLst>
            <pc:docMk/>
            <pc:sldMk cId="4114737218" sldId="259"/>
            <ac:spMk id="1033" creationId="{9D355BB6-1BB8-4828-B246-CFB31742D7B8}"/>
          </ac:spMkLst>
        </pc:spChg>
        <pc:spChg chg="add del">
          <ac:chgData name="Samir Haqanyar" userId="a6fbbf0b-6e87-4c4f-b923-d4a1e7e9ac9a" providerId="ADAL" clId="{A5CF2F35-75BA-403A-87AD-99B0F41F8D6B}" dt="2024-02-27T22:35:45.500" v="620" actId="26606"/>
          <ac:spMkLst>
            <pc:docMk/>
            <pc:sldMk cId="4114737218" sldId="259"/>
            <ac:spMk id="1035" creationId="{CA52A9B9-B2B3-46F0-9D53-0EFF9905BF8F}"/>
          </ac:spMkLst>
        </pc:spChg>
        <pc:spChg chg="add del">
          <ac:chgData name="Samir Haqanyar" userId="a6fbbf0b-6e87-4c4f-b923-d4a1e7e9ac9a" providerId="ADAL" clId="{A5CF2F35-75BA-403A-87AD-99B0F41F8D6B}" dt="2024-02-27T22:35:48.830" v="622" actId="26606"/>
          <ac:spMkLst>
            <pc:docMk/>
            <pc:sldMk cId="4114737218" sldId="259"/>
            <ac:spMk id="1037" creationId="{99F1FFA9-D672-408C-9220-ADEEC6ABDD09}"/>
          </ac:spMkLst>
        </pc:spChg>
        <pc:spChg chg="add del">
          <ac:chgData name="Samir Haqanyar" userId="a6fbbf0b-6e87-4c4f-b923-d4a1e7e9ac9a" providerId="ADAL" clId="{A5CF2F35-75BA-403A-87AD-99B0F41F8D6B}" dt="2024-02-27T22:35:51.730" v="624" actId="26606"/>
          <ac:spMkLst>
            <pc:docMk/>
            <pc:sldMk cId="4114737218" sldId="259"/>
            <ac:spMk id="1039" creationId="{129F4FEF-3F4E-4042-8E6D-C24E201FB31A}"/>
          </ac:spMkLst>
        </pc:spChg>
        <pc:spChg chg="add del">
          <ac:chgData name="Samir Haqanyar" userId="a6fbbf0b-6e87-4c4f-b923-d4a1e7e9ac9a" providerId="ADAL" clId="{A5CF2F35-75BA-403A-87AD-99B0F41F8D6B}" dt="2024-02-27T22:36:02.963" v="630" actId="26606"/>
          <ac:spMkLst>
            <pc:docMk/>
            <pc:sldMk cId="4114737218" sldId="259"/>
            <ac:spMk id="1041" creationId="{8EDA5368-A979-4B34-9854-EE8A1BD1D43F}"/>
          </ac:spMkLst>
        </pc:spChg>
        <pc:spChg chg="add del">
          <ac:chgData name="Samir Haqanyar" userId="a6fbbf0b-6e87-4c4f-b923-d4a1e7e9ac9a" providerId="ADAL" clId="{A5CF2F35-75BA-403A-87AD-99B0F41F8D6B}" dt="2024-02-27T22:36:02.963" v="630" actId="26606"/>
          <ac:spMkLst>
            <pc:docMk/>
            <pc:sldMk cId="4114737218" sldId="259"/>
            <ac:spMk id="1042" creationId="{4DDF5142-012F-4F19-AC1B-A41BA3562ABC}"/>
          </ac:spMkLst>
        </pc:spChg>
        <pc:spChg chg="add del">
          <ac:chgData name="Samir Haqanyar" userId="a6fbbf0b-6e87-4c4f-b923-d4a1e7e9ac9a" providerId="ADAL" clId="{A5CF2F35-75BA-403A-87AD-99B0F41F8D6B}" dt="2024-02-27T22:36:02.947" v="629" actId="26606"/>
          <ac:spMkLst>
            <pc:docMk/>
            <pc:sldMk cId="4114737218" sldId="259"/>
            <ac:spMk id="1048" creationId="{04C21BAE-6866-4C7A-A7EC-C1B2E572D5BE}"/>
          </ac:spMkLst>
        </pc:spChg>
        <pc:spChg chg="add del">
          <ac:chgData name="Samir Haqanyar" userId="a6fbbf0b-6e87-4c4f-b923-d4a1e7e9ac9a" providerId="ADAL" clId="{A5CF2F35-75BA-403A-87AD-99B0F41F8D6B}" dt="2024-02-27T22:36:02.947" v="629" actId="26606"/>
          <ac:spMkLst>
            <pc:docMk/>
            <pc:sldMk cId="4114737218" sldId="259"/>
            <ac:spMk id="1050" creationId="{7E7D0C94-08B4-48AE-8813-CC4D60294F42}"/>
          </ac:spMkLst>
        </pc:spChg>
        <pc:spChg chg="add del">
          <ac:chgData name="Samir Haqanyar" userId="a6fbbf0b-6e87-4c4f-b923-d4a1e7e9ac9a" providerId="ADAL" clId="{A5CF2F35-75BA-403A-87AD-99B0F41F8D6B}" dt="2024-02-27T22:36:02.947" v="629" actId="26606"/>
          <ac:spMkLst>
            <pc:docMk/>
            <pc:sldMk cId="4114737218" sldId="259"/>
            <ac:spMk id="1052" creationId="{F0C518C2-0AA4-470C-87B9-9CBF428FBA25}"/>
          </ac:spMkLst>
        </pc:spChg>
        <pc:spChg chg="add del">
          <ac:chgData name="Samir Haqanyar" userId="a6fbbf0b-6e87-4c4f-b923-d4a1e7e9ac9a" providerId="ADAL" clId="{A5CF2F35-75BA-403A-87AD-99B0F41F8D6B}" dt="2024-02-27T22:38:37.544" v="652" actId="26606"/>
          <ac:spMkLst>
            <pc:docMk/>
            <pc:sldMk cId="4114737218" sldId="259"/>
            <ac:spMk id="1054" creationId="{3ECBE1F1-D69B-4AFA-ABD5-8E41720EF6DE}"/>
          </ac:spMkLst>
        </pc:spChg>
        <pc:spChg chg="add del">
          <ac:chgData name="Samir Haqanyar" userId="a6fbbf0b-6e87-4c4f-b923-d4a1e7e9ac9a" providerId="ADAL" clId="{A5CF2F35-75BA-403A-87AD-99B0F41F8D6B}" dt="2024-02-27T22:38:37.544" v="652" actId="26606"/>
          <ac:spMkLst>
            <pc:docMk/>
            <pc:sldMk cId="4114737218" sldId="259"/>
            <ac:spMk id="1056" creationId="{603A6265-E10C-4B85-9C20-E75FCAF9CC63}"/>
          </ac:spMkLst>
        </pc:spChg>
        <pc:spChg chg="add del">
          <ac:chgData name="Samir Haqanyar" userId="a6fbbf0b-6e87-4c4f-b923-d4a1e7e9ac9a" providerId="ADAL" clId="{A5CF2F35-75BA-403A-87AD-99B0F41F8D6B}" dt="2024-02-27T22:38:29.800" v="647" actId="26606"/>
          <ac:spMkLst>
            <pc:docMk/>
            <pc:sldMk cId="4114737218" sldId="259"/>
            <ac:spMk id="1061" creationId="{A2679492-7988-4050-9056-542444452411}"/>
          </ac:spMkLst>
        </pc:spChg>
        <pc:spChg chg="add del">
          <ac:chgData name="Samir Haqanyar" userId="a6fbbf0b-6e87-4c4f-b923-d4a1e7e9ac9a" providerId="ADAL" clId="{A5CF2F35-75BA-403A-87AD-99B0F41F8D6B}" dt="2024-02-27T22:38:29.800" v="647" actId="26606"/>
          <ac:spMkLst>
            <pc:docMk/>
            <pc:sldMk cId="4114737218" sldId="259"/>
            <ac:spMk id="1063" creationId="{B091B163-7D61-4891-ABCF-5C13D9C418D0}"/>
          </ac:spMkLst>
        </pc:spChg>
        <pc:spChg chg="add del">
          <ac:chgData name="Samir Haqanyar" userId="a6fbbf0b-6e87-4c4f-b923-d4a1e7e9ac9a" providerId="ADAL" clId="{A5CF2F35-75BA-403A-87AD-99B0F41F8D6B}" dt="2024-02-27T22:38:32.795" v="649" actId="26606"/>
          <ac:spMkLst>
            <pc:docMk/>
            <pc:sldMk cId="4114737218" sldId="259"/>
            <ac:spMk id="1067" creationId="{D2B783EE-0239-4717-BBEA-8C9EAC61C824}"/>
          </ac:spMkLst>
        </pc:spChg>
        <pc:spChg chg="add del">
          <ac:chgData name="Samir Haqanyar" userId="a6fbbf0b-6e87-4c4f-b923-d4a1e7e9ac9a" providerId="ADAL" clId="{A5CF2F35-75BA-403A-87AD-99B0F41F8D6B}" dt="2024-02-27T22:38:32.795" v="649" actId="26606"/>
          <ac:spMkLst>
            <pc:docMk/>
            <pc:sldMk cId="4114737218" sldId="259"/>
            <ac:spMk id="1068" creationId="{A7B99495-F43F-4D80-A44F-2CB4764EB90B}"/>
          </ac:spMkLst>
        </pc:spChg>
        <pc:spChg chg="add del">
          <ac:chgData name="Samir Haqanyar" userId="a6fbbf0b-6e87-4c4f-b923-d4a1e7e9ac9a" providerId="ADAL" clId="{A5CF2F35-75BA-403A-87AD-99B0F41F8D6B}" dt="2024-02-27T22:38:32.795" v="649" actId="26606"/>
          <ac:spMkLst>
            <pc:docMk/>
            <pc:sldMk cId="4114737218" sldId="259"/>
            <ac:spMk id="1069" creationId="{70BEB1E7-2F88-40BC-B73D-42E5B6F80BFC}"/>
          </ac:spMkLst>
        </pc:spChg>
        <pc:spChg chg="add del">
          <ac:chgData name="Samir Haqanyar" userId="a6fbbf0b-6e87-4c4f-b923-d4a1e7e9ac9a" providerId="ADAL" clId="{A5CF2F35-75BA-403A-87AD-99B0F41F8D6B}" dt="2024-02-27T22:38:37.544" v="651" actId="26606"/>
          <ac:spMkLst>
            <pc:docMk/>
            <pc:sldMk cId="4114737218" sldId="259"/>
            <ac:spMk id="1071" creationId="{CA00AE6B-AA30-4CF8-BA6F-339B780AD76C}"/>
          </ac:spMkLst>
        </pc:spChg>
        <pc:spChg chg="add del">
          <ac:chgData name="Samir Haqanyar" userId="a6fbbf0b-6e87-4c4f-b923-d4a1e7e9ac9a" providerId="ADAL" clId="{A5CF2F35-75BA-403A-87AD-99B0F41F8D6B}" dt="2024-02-27T22:38:37.544" v="651" actId="26606"/>
          <ac:spMkLst>
            <pc:docMk/>
            <pc:sldMk cId="4114737218" sldId="259"/>
            <ac:spMk id="1072" creationId="{231BF440-39FA-4087-84CC-2EEC0BBDAF29}"/>
          </ac:spMkLst>
        </pc:spChg>
        <pc:spChg chg="add del">
          <ac:chgData name="Samir Haqanyar" userId="a6fbbf0b-6e87-4c4f-b923-d4a1e7e9ac9a" providerId="ADAL" clId="{A5CF2F35-75BA-403A-87AD-99B0F41F8D6B}" dt="2024-02-27T22:38:37.544" v="651" actId="26606"/>
          <ac:spMkLst>
            <pc:docMk/>
            <pc:sldMk cId="4114737218" sldId="259"/>
            <ac:spMk id="1073" creationId="{F04E4CBA-303B-48BD-8451-C2701CB0EEBF}"/>
          </ac:spMkLst>
        </pc:spChg>
        <pc:spChg chg="add del">
          <ac:chgData name="Samir Haqanyar" userId="a6fbbf0b-6e87-4c4f-b923-d4a1e7e9ac9a" providerId="ADAL" clId="{A5CF2F35-75BA-403A-87AD-99B0F41F8D6B}" dt="2024-02-27T22:38:37.544" v="651" actId="26606"/>
          <ac:spMkLst>
            <pc:docMk/>
            <pc:sldMk cId="4114737218" sldId="259"/>
            <ac:spMk id="1074" creationId="{F6CA58B3-AFCC-4A40-9882-50D5080879B0}"/>
          </ac:spMkLst>
        </pc:spChg>
        <pc:spChg chg="add del">
          <ac:chgData name="Samir Haqanyar" userId="a6fbbf0b-6e87-4c4f-b923-d4a1e7e9ac9a" providerId="ADAL" clId="{A5CF2F35-75BA-403A-87AD-99B0F41F8D6B}" dt="2024-02-27T22:38:37.544" v="651" actId="26606"/>
          <ac:spMkLst>
            <pc:docMk/>
            <pc:sldMk cId="4114737218" sldId="259"/>
            <ac:spMk id="1075" creationId="{75C56826-D4E5-42ED-8529-079651CB3005}"/>
          </ac:spMkLst>
        </pc:spChg>
        <pc:spChg chg="add del">
          <ac:chgData name="Samir Haqanyar" userId="a6fbbf0b-6e87-4c4f-b923-d4a1e7e9ac9a" providerId="ADAL" clId="{A5CF2F35-75BA-403A-87AD-99B0F41F8D6B}" dt="2024-02-27T22:38:37.544" v="651" actId="26606"/>
          <ac:spMkLst>
            <pc:docMk/>
            <pc:sldMk cId="4114737218" sldId="259"/>
            <ac:spMk id="1076" creationId="{82095FCE-EF05-4443-B97A-85DEE3A5CA17}"/>
          </ac:spMkLst>
        </pc:spChg>
        <pc:spChg chg="add del">
          <ac:chgData name="Samir Haqanyar" userId="a6fbbf0b-6e87-4c4f-b923-d4a1e7e9ac9a" providerId="ADAL" clId="{A5CF2F35-75BA-403A-87AD-99B0F41F8D6B}" dt="2024-02-27T22:42:16.455" v="667" actId="26606"/>
          <ac:spMkLst>
            <pc:docMk/>
            <pc:sldMk cId="4114737218" sldId="259"/>
            <ac:spMk id="1078" creationId="{AE3A741D-C19B-960A-5803-1C5887147820}"/>
          </ac:spMkLst>
        </pc:spChg>
        <pc:spChg chg="add del">
          <ac:chgData name="Samir Haqanyar" userId="a6fbbf0b-6e87-4c4f-b923-d4a1e7e9ac9a" providerId="ADAL" clId="{A5CF2F35-75BA-403A-87AD-99B0F41F8D6B}" dt="2024-02-27T22:42:16.455" v="667" actId="26606"/>
          <ac:spMkLst>
            <pc:docMk/>
            <pc:sldMk cId="4114737218" sldId="259"/>
            <ac:spMk id="1079" creationId="{9C3A50E9-9119-7BC3-083B-2D84CCC78E47}"/>
          </ac:spMkLst>
        </pc:spChg>
        <pc:spChg chg="add del">
          <ac:chgData name="Samir Haqanyar" userId="a6fbbf0b-6e87-4c4f-b923-d4a1e7e9ac9a" providerId="ADAL" clId="{A5CF2F35-75BA-403A-87AD-99B0F41F8D6B}" dt="2024-02-27T22:42:16.455" v="667" actId="26606"/>
          <ac:spMkLst>
            <pc:docMk/>
            <pc:sldMk cId="4114737218" sldId="259"/>
            <ac:spMk id="1080" creationId="{DC39DE25-0E4E-0AA7-0932-1D78C2372786}"/>
          </ac:spMkLst>
        </pc:spChg>
        <pc:spChg chg="add del">
          <ac:chgData name="Samir Haqanyar" userId="a6fbbf0b-6e87-4c4f-b923-d4a1e7e9ac9a" providerId="ADAL" clId="{A5CF2F35-75BA-403A-87AD-99B0F41F8D6B}" dt="2024-02-27T22:42:16.455" v="667" actId="26606"/>
          <ac:spMkLst>
            <pc:docMk/>
            <pc:sldMk cId="4114737218" sldId="259"/>
            <ac:spMk id="1081" creationId="{8D6EA299-0840-6DEA-E670-C49AEBC87E89}"/>
          </ac:spMkLst>
        </pc:spChg>
        <pc:spChg chg="add del">
          <ac:chgData name="Samir Haqanyar" userId="a6fbbf0b-6e87-4c4f-b923-d4a1e7e9ac9a" providerId="ADAL" clId="{A5CF2F35-75BA-403A-87AD-99B0F41F8D6B}" dt="2024-02-27T22:42:29.918" v="672" actId="26606"/>
          <ac:spMkLst>
            <pc:docMk/>
            <pc:sldMk cId="4114737218" sldId="259"/>
            <ac:spMk id="1086" creationId="{04812C46-200A-4DEB-A05E-3ED6C68C2387}"/>
          </ac:spMkLst>
        </pc:spChg>
        <pc:spChg chg="add del">
          <ac:chgData name="Samir Haqanyar" userId="a6fbbf0b-6e87-4c4f-b923-d4a1e7e9ac9a" providerId="ADAL" clId="{A5CF2F35-75BA-403A-87AD-99B0F41F8D6B}" dt="2024-02-27T22:42:29.918" v="672" actId="26606"/>
          <ac:spMkLst>
            <pc:docMk/>
            <pc:sldMk cId="4114737218" sldId="259"/>
            <ac:spMk id="1088" creationId="{D1EA859B-E555-4109-94F3-6700E046E008}"/>
          </ac:spMkLst>
        </pc:spChg>
        <pc:spChg chg="add del">
          <ac:chgData name="Samir Haqanyar" userId="a6fbbf0b-6e87-4c4f-b923-d4a1e7e9ac9a" providerId="ADAL" clId="{A5CF2F35-75BA-403A-87AD-99B0F41F8D6B}" dt="2024-02-27T22:42:27.997" v="669" actId="26606"/>
          <ac:spMkLst>
            <pc:docMk/>
            <pc:sldMk cId="4114737218" sldId="259"/>
            <ac:spMk id="1093" creationId="{9AA72BD9-2C5A-4EDC-931F-5AA08EACA0F3}"/>
          </ac:spMkLst>
        </pc:spChg>
        <pc:spChg chg="add del">
          <ac:chgData name="Samir Haqanyar" userId="a6fbbf0b-6e87-4c4f-b923-d4a1e7e9ac9a" providerId="ADAL" clId="{A5CF2F35-75BA-403A-87AD-99B0F41F8D6B}" dt="2024-02-27T22:42:27.997" v="669" actId="26606"/>
          <ac:spMkLst>
            <pc:docMk/>
            <pc:sldMk cId="4114737218" sldId="259"/>
            <ac:spMk id="1095" creationId="{DD3981AC-7B61-4947-BCF3-F7AA7FA385B9}"/>
          </ac:spMkLst>
        </pc:spChg>
        <pc:spChg chg="add del">
          <ac:chgData name="Samir Haqanyar" userId="a6fbbf0b-6e87-4c4f-b923-d4a1e7e9ac9a" providerId="ADAL" clId="{A5CF2F35-75BA-403A-87AD-99B0F41F8D6B}" dt="2024-02-27T22:42:27.997" v="669" actId="26606"/>
          <ac:spMkLst>
            <pc:docMk/>
            <pc:sldMk cId="4114737218" sldId="259"/>
            <ac:spMk id="1097" creationId="{55D4142C-5077-457F-A6AD-3FECFDB39685}"/>
          </ac:spMkLst>
        </pc:spChg>
        <pc:spChg chg="add del">
          <ac:chgData name="Samir Haqanyar" userId="a6fbbf0b-6e87-4c4f-b923-d4a1e7e9ac9a" providerId="ADAL" clId="{A5CF2F35-75BA-403A-87AD-99B0F41F8D6B}" dt="2024-02-27T22:42:27.997" v="669" actId="26606"/>
          <ac:spMkLst>
            <pc:docMk/>
            <pc:sldMk cId="4114737218" sldId="259"/>
            <ac:spMk id="1099" creationId="{7A5F0580-5EE9-419F-96EE-B6529EF6E7D0}"/>
          </ac:spMkLst>
        </pc:spChg>
        <pc:spChg chg="add del">
          <ac:chgData name="Samir Haqanyar" userId="a6fbbf0b-6e87-4c4f-b923-d4a1e7e9ac9a" providerId="ADAL" clId="{A5CF2F35-75BA-403A-87AD-99B0F41F8D6B}" dt="2024-02-27T22:42:29.902" v="671" actId="26606"/>
          <ac:spMkLst>
            <pc:docMk/>
            <pc:sldMk cId="4114737218" sldId="259"/>
            <ac:spMk id="1101" creationId="{04812C46-200A-4DEB-A05E-3ED6C68C2387}"/>
          </ac:spMkLst>
        </pc:spChg>
        <pc:spChg chg="add del">
          <ac:chgData name="Samir Haqanyar" userId="a6fbbf0b-6e87-4c4f-b923-d4a1e7e9ac9a" providerId="ADAL" clId="{A5CF2F35-75BA-403A-87AD-99B0F41F8D6B}" dt="2024-02-27T22:42:29.902" v="671" actId="26606"/>
          <ac:spMkLst>
            <pc:docMk/>
            <pc:sldMk cId="4114737218" sldId="259"/>
            <ac:spMk id="1102" creationId="{D1EA859B-E555-4109-94F3-6700E046E008}"/>
          </ac:spMkLst>
        </pc:spChg>
        <pc:spChg chg="add del">
          <ac:chgData name="Samir Haqanyar" userId="a6fbbf0b-6e87-4c4f-b923-d4a1e7e9ac9a" providerId="ADAL" clId="{A5CF2F35-75BA-403A-87AD-99B0F41F8D6B}" dt="2024-02-27T22:47:58.830" v="742"/>
          <ac:spMkLst>
            <pc:docMk/>
            <pc:sldMk cId="4114737218" sldId="259"/>
            <ac:spMk id="1104" creationId="{9AA72BD9-2C5A-4EDC-931F-5AA08EACA0F3}"/>
          </ac:spMkLst>
        </pc:spChg>
        <pc:spChg chg="add del">
          <ac:chgData name="Samir Haqanyar" userId="a6fbbf0b-6e87-4c4f-b923-d4a1e7e9ac9a" providerId="ADAL" clId="{A5CF2F35-75BA-403A-87AD-99B0F41F8D6B}" dt="2024-02-27T22:47:58.830" v="742"/>
          <ac:spMkLst>
            <pc:docMk/>
            <pc:sldMk cId="4114737218" sldId="259"/>
            <ac:spMk id="1105" creationId="{DD3981AC-7B61-4947-BCF3-F7AA7FA385B9}"/>
          </ac:spMkLst>
        </pc:spChg>
        <pc:spChg chg="add del">
          <ac:chgData name="Samir Haqanyar" userId="a6fbbf0b-6e87-4c4f-b923-d4a1e7e9ac9a" providerId="ADAL" clId="{A5CF2F35-75BA-403A-87AD-99B0F41F8D6B}" dt="2024-02-27T22:47:58.830" v="742"/>
          <ac:spMkLst>
            <pc:docMk/>
            <pc:sldMk cId="4114737218" sldId="259"/>
            <ac:spMk id="1106" creationId="{55D4142C-5077-457F-A6AD-3FECFDB39685}"/>
          </ac:spMkLst>
        </pc:spChg>
        <pc:spChg chg="add del">
          <ac:chgData name="Samir Haqanyar" userId="a6fbbf0b-6e87-4c4f-b923-d4a1e7e9ac9a" providerId="ADAL" clId="{A5CF2F35-75BA-403A-87AD-99B0F41F8D6B}" dt="2024-02-27T22:47:58.830" v="742"/>
          <ac:spMkLst>
            <pc:docMk/>
            <pc:sldMk cId="4114737218" sldId="259"/>
            <ac:spMk id="1107" creationId="{7A5F0580-5EE9-419F-96EE-B6529EF6E7D0}"/>
          </ac:spMkLst>
        </pc:spChg>
        <pc:picChg chg="mod ord">
          <ac:chgData name="Samir Haqanyar" userId="a6fbbf0b-6e87-4c4f-b923-d4a1e7e9ac9a" providerId="ADAL" clId="{A5CF2F35-75BA-403A-87AD-99B0F41F8D6B}" dt="2024-02-27T22:42:29.918" v="672" actId="26606"/>
          <ac:picMkLst>
            <pc:docMk/>
            <pc:sldMk cId="4114737218" sldId="259"/>
            <ac:picMk id="4" creationId="{9C099178-0F94-3271-FD26-BF4CE7022C68}"/>
          </ac:picMkLst>
        </pc:picChg>
        <pc:picChg chg="add del mod">
          <ac:chgData name="Samir Haqanyar" userId="a6fbbf0b-6e87-4c4f-b923-d4a1e7e9ac9a" providerId="ADAL" clId="{A5CF2F35-75BA-403A-87AD-99B0F41F8D6B}" dt="2024-02-27T22:33:44.217" v="609" actId="478"/>
          <ac:picMkLst>
            <pc:docMk/>
            <pc:sldMk cId="4114737218" sldId="259"/>
            <ac:picMk id="5" creationId="{9AACBC10-F29E-2D9A-07A1-E9E9EB07C22C}"/>
          </ac:picMkLst>
        </pc:picChg>
        <pc:picChg chg="add del mod ord">
          <ac:chgData name="Samir Haqanyar" userId="a6fbbf0b-6e87-4c4f-b923-d4a1e7e9ac9a" providerId="ADAL" clId="{A5CF2F35-75BA-403A-87AD-99B0F41F8D6B}" dt="2024-02-27T22:35:55.328" v="627" actId="478"/>
          <ac:picMkLst>
            <pc:docMk/>
            <pc:sldMk cId="4114737218" sldId="259"/>
            <ac:picMk id="7" creationId="{0B79E7AF-318A-4AEE-E151-A3158A27B963}"/>
          </ac:picMkLst>
        </pc:picChg>
        <pc:picChg chg="add del mod">
          <ac:chgData name="Samir Haqanyar" userId="a6fbbf0b-6e87-4c4f-b923-d4a1e7e9ac9a" providerId="ADAL" clId="{A5CF2F35-75BA-403A-87AD-99B0F41F8D6B}" dt="2024-02-27T22:37:00.400" v="636" actId="478"/>
          <ac:picMkLst>
            <pc:docMk/>
            <pc:sldMk cId="4114737218" sldId="259"/>
            <ac:picMk id="9" creationId="{BFD02AAA-B5CB-D876-B8AF-73315167BF57}"/>
          </ac:picMkLst>
        </pc:picChg>
        <pc:picChg chg="add del mod ord">
          <ac:chgData name="Samir Haqanyar" userId="a6fbbf0b-6e87-4c4f-b923-d4a1e7e9ac9a" providerId="ADAL" clId="{A5CF2F35-75BA-403A-87AD-99B0F41F8D6B}" dt="2024-02-27T22:41:02.678" v="666" actId="478"/>
          <ac:picMkLst>
            <pc:docMk/>
            <pc:sldMk cId="4114737218" sldId="259"/>
            <ac:picMk id="11" creationId="{3A2AB8C7-E10C-30DA-2E4D-237D9986113F}"/>
          </ac:picMkLst>
        </pc:picChg>
        <pc:picChg chg="add del mod ord">
          <ac:chgData name="Samir Haqanyar" userId="a6fbbf0b-6e87-4c4f-b923-d4a1e7e9ac9a" providerId="ADAL" clId="{A5CF2F35-75BA-403A-87AD-99B0F41F8D6B}" dt="2024-02-27T22:40:19.860" v="658" actId="478"/>
          <ac:picMkLst>
            <pc:docMk/>
            <pc:sldMk cId="4114737218" sldId="259"/>
            <ac:picMk id="13" creationId="{A698FC13-9D91-B34C-B21F-E74ECA06A166}"/>
          </ac:picMkLst>
        </pc:picChg>
        <pc:picChg chg="add del mod">
          <ac:chgData name="Samir Haqanyar" userId="a6fbbf0b-6e87-4c4f-b923-d4a1e7e9ac9a" providerId="ADAL" clId="{A5CF2F35-75BA-403A-87AD-99B0F41F8D6B}" dt="2024-02-27T22:35:55.328" v="627" actId="478"/>
          <ac:picMkLst>
            <pc:docMk/>
            <pc:sldMk cId="4114737218" sldId="259"/>
            <ac:picMk id="1026" creationId="{95F95B6D-41DC-196E-B8C7-D2DCBB12DCED}"/>
          </ac:picMkLst>
        </pc:picChg>
        <pc:picChg chg="add del mod">
          <ac:chgData name="Samir Haqanyar" userId="a6fbbf0b-6e87-4c4f-b923-d4a1e7e9ac9a" providerId="ADAL" clId="{A5CF2F35-75BA-403A-87AD-99B0F41F8D6B}" dt="2024-02-27T22:40:55.903" v="665" actId="478"/>
          <ac:picMkLst>
            <pc:docMk/>
            <pc:sldMk cId="4114737218" sldId="259"/>
            <ac:picMk id="1028" creationId="{BB742871-AF2E-3470-777E-8D5FFEC5B407}"/>
          </ac:picMkLst>
        </pc:picChg>
        <pc:picChg chg="add del">
          <ac:chgData name="Samir Haqanyar" userId="a6fbbf0b-6e87-4c4f-b923-d4a1e7e9ac9a" providerId="ADAL" clId="{A5CF2F35-75BA-403A-87AD-99B0F41F8D6B}" dt="2024-02-27T22:36:02.947" v="629" actId="26606"/>
          <ac:picMkLst>
            <pc:docMk/>
            <pc:sldMk cId="4114737218" sldId="259"/>
            <ac:picMk id="1044" creationId="{DF8D87E9-14B3-68D2-4262-F5270AAB827D}"/>
          </ac:picMkLst>
        </pc:picChg>
        <pc:picChg chg="add del">
          <ac:chgData name="Samir Haqanyar" userId="a6fbbf0b-6e87-4c4f-b923-d4a1e7e9ac9a" providerId="ADAL" clId="{A5CF2F35-75BA-403A-87AD-99B0F41F8D6B}" dt="2024-02-27T22:36:13.057" v="631" actId="478"/>
          <ac:picMkLst>
            <pc:docMk/>
            <pc:sldMk cId="4114737218" sldId="259"/>
            <ac:picMk id="1055" creationId="{3FC16163-A580-93FF-7325-AE74C0B29BD5}"/>
          </ac:picMkLst>
        </pc:picChg>
        <pc:cxnChg chg="add del">
          <ac:chgData name="Samir Haqanyar" userId="a6fbbf0b-6e87-4c4f-b923-d4a1e7e9ac9a" providerId="ADAL" clId="{A5CF2F35-75BA-403A-87AD-99B0F41F8D6B}" dt="2024-02-27T22:38:29.800" v="647" actId="26606"/>
          <ac:cxnSpMkLst>
            <pc:docMk/>
            <pc:sldMk cId="4114737218" sldId="259"/>
            <ac:cxnSpMk id="1065" creationId="{C49DA8F6-BCC1-4447-B54C-57856834B94B}"/>
          </ac:cxnSpMkLst>
        </pc:cxnChg>
      </pc:sldChg>
      <pc:sldChg chg="modSp new mod">
        <pc:chgData name="Samir Haqanyar" userId="a6fbbf0b-6e87-4c4f-b923-d4a1e7e9ac9a" providerId="ADAL" clId="{A5CF2F35-75BA-403A-87AD-99B0F41F8D6B}" dt="2024-02-27T22:47:58.830" v="742"/>
        <pc:sldMkLst>
          <pc:docMk/>
          <pc:sldMk cId="1368115044" sldId="260"/>
        </pc:sldMkLst>
        <pc:spChg chg="mod">
          <ac:chgData name="Samir Haqanyar" userId="a6fbbf0b-6e87-4c4f-b923-d4a1e7e9ac9a" providerId="ADAL" clId="{A5CF2F35-75BA-403A-87AD-99B0F41F8D6B}" dt="2024-02-27T22:47:58.830" v="742"/>
          <ac:spMkLst>
            <pc:docMk/>
            <pc:sldMk cId="1368115044" sldId="260"/>
            <ac:spMk id="2" creationId="{43D2B94C-9AE6-F9DA-77EA-DBC5F7B2EDF1}"/>
          </ac:spMkLst>
        </pc:spChg>
        <pc:spChg chg="mod">
          <ac:chgData name="Samir Haqanyar" userId="a6fbbf0b-6e87-4c4f-b923-d4a1e7e9ac9a" providerId="ADAL" clId="{A5CF2F35-75BA-403A-87AD-99B0F41F8D6B}" dt="2024-02-27T22:47:58.830" v="742"/>
          <ac:spMkLst>
            <pc:docMk/>
            <pc:sldMk cId="1368115044" sldId="260"/>
            <ac:spMk id="3" creationId="{B3A61147-704A-54A1-D920-22C803FBF4FC}"/>
          </ac:spMkLst>
        </pc:spChg>
      </pc:sldChg>
      <pc:sldChg chg="addSp delSp modSp new mod setBg addAnim delAnim delDesignElem">
        <pc:chgData name="Samir Haqanyar" userId="a6fbbf0b-6e87-4c4f-b923-d4a1e7e9ac9a" providerId="ADAL" clId="{A5CF2F35-75BA-403A-87AD-99B0F41F8D6B}" dt="2024-02-27T22:47:58.830" v="742"/>
        <pc:sldMkLst>
          <pc:docMk/>
          <pc:sldMk cId="19480829" sldId="261"/>
        </pc:sldMkLst>
        <pc:spChg chg="mod">
          <ac:chgData name="Samir Haqanyar" userId="a6fbbf0b-6e87-4c4f-b923-d4a1e7e9ac9a" providerId="ADAL" clId="{A5CF2F35-75BA-403A-87AD-99B0F41F8D6B}" dt="2024-02-20T22:40:57.498" v="286" actId="20577"/>
          <ac:spMkLst>
            <pc:docMk/>
            <pc:sldMk cId="19480829" sldId="261"/>
            <ac:spMk id="2" creationId="{1245989F-291D-679C-CA82-437283435C3A}"/>
          </ac:spMkLst>
        </pc:spChg>
        <pc:spChg chg="mod">
          <ac:chgData name="Samir Haqanyar" userId="a6fbbf0b-6e87-4c4f-b923-d4a1e7e9ac9a" providerId="ADAL" clId="{A5CF2F35-75BA-403A-87AD-99B0F41F8D6B}" dt="2024-02-27T22:47:57.307" v="740"/>
          <ac:spMkLst>
            <pc:docMk/>
            <pc:sldMk cId="19480829" sldId="261"/>
            <ac:spMk id="3" creationId="{DCB6DDC2-ECC8-F17D-348A-0506E9DADE68}"/>
          </ac:spMkLst>
        </pc:spChg>
        <pc:spChg chg="add del">
          <ac:chgData name="Samir Haqanyar" userId="a6fbbf0b-6e87-4c4f-b923-d4a1e7e9ac9a" providerId="ADAL" clId="{A5CF2F35-75BA-403A-87AD-99B0F41F8D6B}" dt="2024-02-20T22:40:42.346" v="272" actId="26606"/>
          <ac:spMkLst>
            <pc:docMk/>
            <pc:sldMk cId="19480829" sldId="261"/>
            <ac:spMk id="10" creationId="{F13C74B1-5B17-4795-BED0-7140497B445A}"/>
          </ac:spMkLst>
        </pc:spChg>
        <pc:spChg chg="add del">
          <ac:chgData name="Samir Haqanyar" userId="a6fbbf0b-6e87-4c4f-b923-d4a1e7e9ac9a" providerId="ADAL" clId="{A5CF2F35-75BA-403A-87AD-99B0F41F8D6B}" dt="2024-02-20T22:40:42.346" v="272" actId="26606"/>
          <ac:spMkLst>
            <pc:docMk/>
            <pc:sldMk cId="19480829" sldId="261"/>
            <ac:spMk id="12" creationId="{D4974D33-8DC5-464E-8C6D-BE58F0669C17}"/>
          </ac:spMkLst>
        </pc:spChg>
        <pc:spChg chg="add del">
          <ac:chgData name="Samir Haqanyar" userId="a6fbbf0b-6e87-4c4f-b923-d4a1e7e9ac9a" providerId="ADAL" clId="{A5CF2F35-75BA-403A-87AD-99B0F41F8D6B}" dt="2024-02-20T22:40:46.186" v="274" actId="26606"/>
          <ac:spMkLst>
            <pc:docMk/>
            <pc:sldMk cId="19480829" sldId="261"/>
            <ac:spMk id="14" creationId="{D2548F45-5164-4ABB-8212-7F293FDED8D4}"/>
          </ac:spMkLst>
        </pc:spChg>
        <pc:spChg chg="add del">
          <ac:chgData name="Samir Haqanyar" userId="a6fbbf0b-6e87-4c4f-b923-d4a1e7e9ac9a" providerId="ADAL" clId="{A5CF2F35-75BA-403A-87AD-99B0F41F8D6B}" dt="2024-02-20T22:40:46.186" v="274" actId="26606"/>
          <ac:spMkLst>
            <pc:docMk/>
            <pc:sldMk cId="19480829" sldId="261"/>
            <ac:spMk id="15" creationId="{9203DE33-2CD4-4CA8-9AF3-37C3B65133B0}"/>
          </ac:spMkLst>
        </pc:spChg>
        <pc:spChg chg="add del">
          <ac:chgData name="Samir Haqanyar" userId="a6fbbf0b-6e87-4c4f-b923-d4a1e7e9ac9a" providerId="ADAL" clId="{A5CF2F35-75BA-403A-87AD-99B0F41F8D6B}" dt="2024-02-20T22:40:46.186" v="274" actId="26606"/>
          <ac:spMkLst>
            <pc:docMk/>
            <pc:sldMk cId="19480829" sldId="261"/>
            <ac:spMk id="16" creationId="{5E81CCFB-7BEF-4186-86FB-D09450B4D02D}"/>
          </ac:spMkLst>
        </pc:spChg>
        <pc:spChg chg="add del">
          <ac:chgData name="Samir Haqanyar" userId="a6fbbf0b-6e87-4c4f-b923-d4a1e7e9ac9a" providerId="ADAL" clId="{A5CF2F35-75BA-403A-87AD-99B0F41F8D6B}" dt="2024-02-20T22:40:46.186" v="274" actId="26606"/>
          <ac:spMkLst>
            <pc:docMk/>
            <pc:sldMk cId="19480829" sldId="261"/>
            <ac:spMk id="17" creationId="{0AF57B88-1D4C-41FA-A761-EC1DD10C35CB}"/>
          </ac:spMkLst>
        </pc:spChg>
        <pc:spChg chg="add del">
          <ac:chgData name="Samir Haqanyar" userId="a6fbbf0b-6e87-4c4f-b923-d4a1e7e9ac9a" providerId="ADAL" clId="{A5CF2F35-75BA-403A-87AD-99B0F41F8D6B}" dt="2024-02-20T22:40:47.073" v="277" actId="26606"/>
          <ac:spMkLst>
            <pc:docMk/>
            <pc:sldMk cId="19480829" sldId="261"/>
            <ac:spMk id="19" creationId="{F13C74B1-5B17-4795-BED0-7140497B445A}"/>
          </ac:spMkLst>
        </pc:spChg>
        <pc:spChg chg="add del">
          <ac:chgData name="Samir Haqanyar" userId="a6fbbf0b-6e87-4c4f-b923-d4a1e7e9ac9a" providerId="ADAL" clId="{A5CF2F35-75BA-403A-87AD-99B0F41F8D6B}" dt="2024-02-20T22:40:47.073" v="277" actId="26606"/>
          <ac:spMkLst>
            <pc:docMk/>
            <pc:sldMk cId="19480829" sldId="261"/>
            <ac:spMk id="20" creationId="{D4974D33-8DC5-464E-8C6D-BE58F0669C17}"/>
          </ac:spMkLst>
        </pc:spChg>
        <pc:spChg chg="add del">
          <ac:chgData name="Samir Haqanyar" userId="a6fbbf0b-6e87-4c4f-b923-d4a1e7e9ac9a" providerId="ADAL" clId="{A5CF2F35-75BA-403A-87AD-99B0F41F8D6B}" dt="2024-02-20T22:40:49.711" v="280" actId="26606"/>
          <ac:spMkLst>
            <pc:docMk/>
            <pc:sldMk cId="19480829" sldId="261"/>
            <ac:spMk id="22" creationId="{E91DC736-0EF8-4F87-9146-EBF1D2EE4D3D}"/>
          </ac:spMkLst>
        </pc:spChg>
        <pc:spChg chg="add del">
          <ac:chgData name="Samir Haqanyar" userId="a6fbbf0b-6e87-4c4f-b923-d4a1e7e9ac9a" providerId="ADAL" clId="{A5CF2F35-75BA-403A-87AD-99B0F41F8D6B}" dt="2024-02-20T22:40:49.711" v="280" actId="26606"/>
          <ac:spMkLst>
            <pc:docMk/>
            <pc:sldMk cId="19480829" sldId="261"/>
            <ac:spMk id="23" creationId="{097CD68E-23E3-4007-8847-CD0944C4F7BE}"/>
          </ac:spMkLst>
        </pc:spChg>
        <pc:spChg chg="add del">
          <ac:chgData name="Samir Haqanyar" userId="a6fbbf0b-6e87-4c4f-b923-d4a1e7e9ac9a" providerId="ADAL" clId="{A5CF2F35-75BA-403A-87AD-99B0F41F8D6B}" dt="2024-02-20T22:40:49.711" v="280" actId="26606"/>
          <ac:spMkLst>
            <pc:docMk/>
            <pc:sldMk cId="19480829" sldId="261"/>
            <ac:spMk id="24" creationId="{AF2F604E-43BE-4DC3-B983-E071523364F8}"/>
          </ac:spMkLst>
        </pc:spChg>
        <pc:spChg chg="add del">
          <ac:chgData name="Samir Haqanyar" userId="a6fbbf0b-6e87-4c4f-b923-d4a1e7e9ac9a" providerId="ADAL" clId="{A5CF2F35-75BA-403A-87AD-99B0F41F8D6B}" dt="2024-02-20T22:40:49.711" v="280" actId="26606"/>
          <ac:spMkLst>
            <pc:docMk/>
            <pc:sldMk cId="19480829" sldId="261"/>
            <ac:spMk id="25" creationId="{08C9B587-E65E-4B52-B37C-ABEBB6E87928}"/>
          </ac:spMkLst>
        </pc:spChg>
        <pc:spChg chg="add del">
          <ac:chgData name="Samir Haqanyar" userId="a6fbbf0b-6e87-4c4f-b923-d4a1e7e9ac9a" providerId="ADAL" clId="{A5CF2F35-75BA-403A-87AD-99B0F41F8D6B}" dt="2024-02-27T22:47:58.830" v="742"/>
          <ac:spMkLst>
            <pc:docMk/>
            <pc:sldMk cId="19480829" sldId="261"/>
            <ac:spMk id="27" creationId="{0671A8AE-40A1-4631-A6B8-581AFF065482}"/>
          </ac:spMkLst>
        </pc:spChg>
        <pc:spChg chg="add del">
          <ac:chgData name="Samir Haqanyar" userId="a6fbbf0b-6e87-4c4f-b923-d4a1e7e9ac9a" providerId="ADAL" clId="{A5CF2F35-75BA-403A-87AD-99B0F41F8D6B}" dt="2024-02-27T22:47:58.830" v="742"/>
          <ac:spMkLst>
            <pc:docMk/>
            <pc:sldMk cId="19480829" sldId="261"/>
            <ac:spMk id="28" creationId="{AB58EF07-17C2-48CF-ABB0-EEF1F17CB8F0}"/>
          </ac:spMkLst>
        </pc:spChg>
        <pc:spChg chg="add del">
          <ac:chgData name="Samir Haqanyar" userId="a6fbbf0b-6e87-4c4f-b923-d4a1e7e9ac9a" providerId="ADAL" clId="{A5CF2F35-75BA-403A-87AD-99B0F41F8D6B}" dt="2024-02-27T22:47:58.830" v="742"/>
          <ac:spMkLst>
            <pc:docMk/>
            <pc:sldMk cId="19480829" sldId="261"/>
            <ac:spMk id="29" creationId="{AF2F604E-43BE-4DC3-B983-E071523364F8}"/>
          </ac:spMkLst>
        </pc:spChg>
        <pc:spChg chg="add del">
          <ac:chgData name="Samir Haqanyar" userId="a6fbbf0b-6e87-4c4f-b923-d4a1e7e9ac9a" providerId="ADAL" clId="{A5CF2F35-75BA-403A-87AD-99B0F41F8D6B}" dt="2024-02-27T22:47:58.830" v="742"/>
          <ac:spMkLst>
            <pc:docMk/>
            <pc:sldMk cId="19480829" sldId="261"/>
            <ac:spMk id="30" creationId="{08C9B587-E65E-4B52-B37C-ABEBB6E87928}"/>
          </ac:spMkLst>
        </pc:spChg>
        <pc:picChg chg="add mod ord">
          <ac:chgData name="Samir Haqanyar" userId="a6fbbf0b-6e87-4c4f-b923-d4a1e7e9ac9a" providerId="ADAL" clId="{A5CF2F35-75BA-403A-87AD-99B0F41F8D6B}" dt="2024-02-20T22:40:49.727" v="281" actId="26606"/>
          <ac:picMkLst>
            <pc:docMk/>
            <pc:sldMk cId="19480829" sldId="261"/>
            <ac:picMk id="5" creationId="{5549CBD4-6E81-5FCC-FA4E-09EB7A2D3A4C}"/>
          </ac:picMkLst>
        </pc:picChg>
      </pc:sldChg>
      <pc:sldChg chg="addSp delSp modSp new mod setBg delDesignElem">
        <pc:chgData name="Samir Haqanyar" userId="a6fbbf0b-6e87-4c4f-b923-d4a1e7e9ac9a" providerId="ADAL" clId="{A5CF2F35-75BA-403A-87AD-99B0F41F8D6B}" dt="2024-02-27T22:50:26.926" v="788" actId="1076"/>
        <pc:sldMkLst>
          <pc:docMk/>
          <pc:sldMk cId="1370031083" sldId="262"/>
        </pc:sldMkLst>
        <pc:spChg chg="mod">
          <ac:chgData name="Samir Haqanyar" userId="a6fbbf0b-6e87-4c4f-b923-d4a1e7e9ac9a" providerId="ADAL" clId="{A5CF2F35-75BA-403A-87AD-99B0F41F8D6B}" dt="2024-02-27T22:43:10.742" v="679" actId="20577"/>
          <ac:spMkLst>
            <pc:docMk/>
            <pc:sldMk cId="1370031083" sldId="262"/>
            <ac:spMk id="2" creationId="{2866052E-D6B0-099B-5C07-4B744AEE0756}"/>
          </ac:spMkLst>
        </pc:spChg>
        <pc:spChg chg="mod">
          <ac:chgData name="Samir Haqanyar" userId="a6fbbf0b-6e87-4c4f-b923-d4a1e7e9ac9a" providerId="ADAL" clId="{A5CF2F35-75BA-403A-87AD-99B0F41F8D6B}" dt="2024-02-27T22:43:16.042" v="680" actId="1076"/>
          <ac:spMkLst>
            <pc:docMk/>
            <pc:sldMk cId="1370031083" sldId="262"/>
            <ac:spMk id="5" creationId="{F4080129-B558-2A9B-98E6-5F6383DDF718}"/>
          </ac:spMkLst>
        </pc:spChg>
        <pc:spChg chg="add del">
          <ac:chgData name="Samir Haqanyar" userId="a6fbbf0b-6e87-4c4f-b923-d4a1e7e9ac9a" providerId="ADAL" clId="{A5CF2F35-75BA-403A-87AD-99B0F41F8D6B}" dt="2024-02-27T22:42:56.184" v="674" actId="26606"/>
          <ac:spMkLst>
            <pc:docMk/>
            <pc:sldMk cId="1370031083" sldId="262"/>
            <ac:spMk id="11" creationId="{BACC6370-2D7E-4714-9D71-7542949D7D5D}"/>
          </ac:spMkLst>
        </pc:spChg>
        <pc:spChg chg="add del">
          <ac:chgData name="Samir Haqanyar" userId="a6fbbf0b-6e87-4c4f-b923-d4a1e7e9ac9a" providerId="ADAL" clId="{A5CF2F35-75BA-403A-87AD-99B0F41F8D6B}" dt="2024-02-27T22:42:56.184" v="674" actId="26606"/>
          <ac:spMkLst>
            <pc:docMk/>
            <pc:sldMk cId="1370031083" sldId="262"/>
            <ac:spMk id="13" creationId="{F68B3F68-107C-434F-AA38-110D5EA91B85}"/>
          </ac:spMkLst>
        </pc:spChg>
        <pc:spChg chg="add del">
          <ac:chgData name="Samir Haqanyar" userId="a6fbbf0b-6e87-4c4f-b923-d4a1e7e9ac9a" providerId="ADAL" clId="{A5CF2F35-75BA-403A-87AD-99B0F41F8D6B}" dt="2024-02-27T22:42:56.184" v="674" actId="26606"/>
          <ac:spMkLst>
            <pc:docMk/>
            <pc:sldMk cId="1370031083" sldId="262"/>
            <ac:spMk id="15" creationId="{AAD0DBB9-1A4B-4391-81D4-CB19F9AB918A}"/>
          </ac:spMkLst>
        </pc:spChg>
        <pc:spChg chg="add del">
          <ac:chgData name="Samir Haqanyar" userId="a6fbbf0b-6e87-4c4f-b923-d4a1e7e9ac9a" providerId="ADAL" clId="{A5CF2F35-75BA-403A-87AD-99B0F41F8D6B}" dt="2024-02-27T22:42:56.184" v="674" actId="26606"/>
          <ac:spMkLst>
            <pc:docMk/>
            <pc:sldMk cId="1370031083" sldId="262"/>
            <ac:spMk id="17" creationId="{063BBA22-50EA-4C4D-BE05-F1CE4E63AA56}"/>
          </ac:spMkLst>
        </pc:spChg>
        <pc:spChg chg="add del">
          <ac:chgData name="Samir Haqanyar" userId="a6fbbf0b-6e87-4c4f-b923-d4a1e7e9ac9a" providerId="ADAL" clId="{A5CF2F35-75BA-403A-87AD-99B0F41F8D6B}" dt="2024-02-27T22:47:58.830" v="742"/>
          <ac:spMkLst>
            <pc:docMk/>
            <pc:sldMk cId="1370031083" sldId="262"/>
            <ac:spMk id="19" creationId="{738F59A4-4431-460D-8E49-6E65C189A566}"/>
          </ac:spMkLst>
        </pc:spChg>
        <pc:grpChg chg="add del">
          <ac:chgData name="Samir Haqanyar" userId="a6fbbf0b-6e87-4c4f-b923-d4a1e7e9ac9a" providerId="ADAL" clId="{A5CF2F35-75BA-403A-87AD-99B0F41F8D6B}" dt="2024-02-27T22:47:58.830" v="742"/>
          <ac:grpSpMkLst>
            <pc:docMk/>
            <pc:sldMk cId="1370031083" sldId="262"/>
            <ac:grpSpMk id="20" creationId="{8A919B9C-5C01-47E4-B2F2-45F589208ABF}"/>
          </ac:grpSpMkLst>
        </pc:grpChg>
        <pc:graphicFrameChg chg="mod">
          <ac:chgData name="Samir Haqanyar" userId="a6fbbf0b-6e87-4c4f-b923-d4a1e7e9ac9a" providerId="ADAL" clId="{A5CF2F35-75BA-403A-87AD-99B0F41F8D6B}" dt="2024-02-27T22:50:26.926" v="788" actId="1076"/>
          <ac:graphicFrameMkLst>
            <pc:docMk/>
            <pc:sldMk cId="1370031083" sldId="262"/>
            <ac:graphicFrameMk id="4" creationId="{D172E6D4-E7F7-BF2D-ECDB-1B1D8956CDE2}"/>
          </ac:graphicFrameMkLst>
        </pc:graphicFrameChg>
        <pc:graphicFrameChg chg="mod">
          <ac:chgData name="Samir Haqanyar" userId="a6fbbf0b-6e87-4c4f-b923-d4a1e7e9ac9a" providerId="ADAL" clId="{A5CF2F35-75BA-403A-87AD-99B0F41F8D6B}" dt="2024-02-27T22:43:23.482" v="681" actId="1076"/>
          <ac:graphicFrameMkLst>
            <pc:docMk/>
            <pc:sldMk cId="1370031083" sldId="262"/>
            <ac:graphicFrameMk id="6" creationId="{D172E6D4-E7F7-BF2D-ECDB-1B1D8956CDE2}"/>
          </ac:graphicFrameMkLst>
        </pc:graphicFrameChg>
      </pc:sldChg>
      <pc:sldChg chg="modSp new">
        <pc:chgData name="Samir Haqanyar" userId="a6fbbf0b-6e87-4c4f-b923-d4a1e7e9ac9a" providerId="ADAL" clId="{A5CF2F35-75BA-403A-87AD-99B0F41F8D6B}" dt="2024-02-27T22:47:58.830" v="742"/>
        <pc:sldMkLst>
          <pc:docMk/>
          <pc:sldMk cId="1210732271" sldId="263"/>
        </pc:sldMkLst>
        <pc:spChg chg="mod">
          <ac:chgData name="Samir Haqanyar" userId="a6fbbf0b-6e87-4c4f-b923-d4a1e7e9ac9a" providerId="ADAL" clId="{A5CF2F35-75BA-403A-87AD-99B0F41F8D6B}" dt="2024-02-27T22:47:58.830" v="742"/>
          <ac:spMkLst>
            <pc:docMk/>
            <pc:sldMk cId="1210732271" sldId="263"/>
            <ac:spMk id="2" creationId="{37119FD0-D289-80D6-52B7-65B98B01D6F1}"/>
          </ac:spMkLst>
        </pc:spChg>
        <pc:spChg chg="mod">
          <ac:chgData name="Samir Haqanyar" userId="a6fbbf0b-6e87-4c4f-b923-d4a1e7e9ac9a" providerId="ADAL" clId="{A5CF2F35-75BA-403A-87AD-99B0F41F8D6B}" dt="2024-02-27T22:47:58.830" v="742"/>
          <ac:spMkLst>
            <pc:docMk/>
            <pc:sldMk cId="1210732271" sldId="263"/>
            <ac:spMk id="3" creationId="{7FF898EF-C510-CB37-688E-B976F7272BC2}"/>
          </ac:spMkLst>
        </pc:spChg>
      </pc:sldChg>
      <pc:sldChg chg="modSp new del">
        <pc:chgData name="Samir Haqanyar" userId="a6fbbf0b-6e87-4c4f-b923-d4a1e7e9ac9a" providerId="ADAL" clId="{A5CF2F35-75BA-403A-87AD-99B0F41F8D6B}" dt="2024-02-27T22:48:00.333" v="743" actId="680"/>
        <pc:sldMkLst>
          <pc:docMk/>
          <pc:sldMk cId="1606421050" sldId="264"/>
        </pc:sldMkLst>
        <pc:spChg chg="mod">
          <ac:chgData name="Samir Haqanyar" userId="a6fbbf0b-6e87-4c4f-b923-d4a1e7e9ac9a" providerId="ADAL" clId="{A5CF2F35-75BA-403A-87AD-99B0F41F8D6B}" dt="2024-02-27T22:47:58.830" v="742"/>
          <ac:spMkLst>
            <pc:docMk/>
            <pc:sldMk cId="1606421050" sldId="264"/>
            <ac:spMk id="2" creationId="{52B0D017-24ED-B101-989D-FD9118ACA679}"/>
          </ac:spMkLst>
        </pc:spChg>
        <pc:spChg chg="mod">
          <ac:chgData name="Samir Haqanyar" userId="a6fbbf0b-6e87-4c4f-b923-d4a1e7e9ac9a" providerId="ADAL" clId="{A5CF2F35-75BA-403A-87AD-99B0F41F8D6B}" dt="2024-02-27T22:47:58.830" v="742"/>
          <ac:spMkLst>
            <pc:docMk/>
            <pc:sldMk cId="1606421050" sldId="264"/>
            <ac:spMk id="3" creationId="{AE1FD0AE-34A9-14D6-232C-12DE88627F08}"/>
          </ac:spMkLst>
        </pc:spChg>
      </pc:sldChg>
      <pc:sldChg chg="new del">
        <pc:chgData name="Samir Haqanyar" userId="a6fbbf0b-6e87-4c4f-b923-d4a1e7e9ac9a" providerId="ADAL" clId="{A5CF2F35-75BA-403A-87AD-99B0F41F8D6B}" dt="2024-02-27T22:46:55.881" v="727" actId="680"/>
        <pc:sldMkLst>
          <pc:docMk/>
          <pc:sldMk cId="2674691241" sldId="26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202552298\OneDrive%20-%20Green%20River%20College\GPU%20GRAPH.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202552298\OneDrive%20-%20Green%20River%20College\Desktop\shs_platform%20pivot%20tab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202552298\OneDrive%20-%20Green%20River%20College\Desktop\shs_platform%20pivot%20tabl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202552298\OneDrive%20-%20Green%20River%20College\Desktop\shs_platform%20pivot%20table.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2400"/>
              <a:t>Hard Drive Storage on Macs in June 2023</a:t>
            </a:r>
          </a:p>
        </c:rich>
      </c:tx>
      <c:layout>
        <c:manualLayout>
          <c:xMode val="edge"/>
          <c:yMode val="edge"/>
          <c:x val="0.120462677054319"/>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Sheet1!$E$1</c:f>
              <c:strCache>
                <c:ptCount val="1"/>
                <c:pt idx="0">
                  <c:v>Percentage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Sheet1!$D$2:$D$7</c:f>
              <c:strCache>
                <c:ptCount val="6"/>
                <c:pt idx="0">
                  <c:v>100 GB to 249 GB</c:v>
                </c:pt>
                <c:pt idx="1">
                  <c:v>250 GB to 499 GB</c:v>
                </c:pt>
                <c:pt idx="2">
                  <c:v>750 GB to 999 GB</c:v>
                </c:pt>
                <c:pt idx="3">
                  <c:v>Above 1 TB</c:v>
                </c:pt>
                <c:pt idx="4">
                  <c:v>500 GB to 749 GB</c:v>
                </c:pt>
                <c:pt idx="5">
                  <c:v>10 GB to  99 GB</c:v>
                </c:pt>
              </c:strCache>
            </c:strRef>
          </c:cat>
          <c:val>
            <c:numRef>
              <c:f>Sheet1!$E$2:$E$7</c:f>
              <c:numCache>
                <c:formatCode>General</c:formatCode>
                <c:ptCount val="6"/>
                <c:pt idx="0">
                  <c:v>0.43180000000000002</c:v>
                </c:pt>
                <c:pt idx="1">
                  <c:v>0.29089999999999999</c:v>
                </c:pt>
                <c:pt idx="2">
                  <c:v>0.16370000000000001</c:v>
                </c:pt>
                <c:pt idx="3">
                  <c:v>0.1031</c:v>
                </c:pt>
                <c:pt idx="4">
                  <c:v>9.7999999999999997E-3</c:v>
                </c:pt>
                <c:pt idx="5">
                  <c:v>8.0000000000000004E-4</c:v>
                </c:pt>
              </c:numCache>
            </c:numRef>
          </c:val>
          <c:extLst>
            <c:ext xmlns:c16="http://schemas.microsoft.com/office/drawing/2014/chart" uri="{C3380CC4-5D6E-409C-BE32-E72D297353CC}">
              <c16:uniqueId val="{00000000-1607-4205-A3FB-0B41C3F0CBD3}"/>
            </c:ext>
          </c:extLst>
        </c:ser>
        <c:dLbls>
          <c:showLegendKey val="0"/>
          <c:showVal val="0"/>
          <c:showCatName val="0"/>
          <c:showSerName val="0"/>
          <c:showPercent val="0"/>
          <c:showBubbleSize val="0"/>
        </c:dLbls>
        <c:gapWidth val="115"/>
        <c:overlap val="-20"/>
        <c:axId val="405740360"/>
        <c:axId val="405738560"/>
      </c:barChart>
      <c:catAx>
        <c:axId val="405740360"/>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5738560"/>
        <c:crosses val="autoZero"/>
        <c:auto val="1"/>
        <c:lblAlgn val="ctr"/>
        <c:lblOffset val="100"/>
        <c:noMultiLvlLbl val="0"/>
      </c:catAx>
      <c:valAx>
        <c:axId val="405738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5740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Video Card Popularity</a:t>
            </a:r>
          </a:p>
          <a:p>
            <a:pPr>
              <a:defRPr/>
            </a:pPr>
            <a:r>
              <a:rPr lang="en-US"/>
              <a:t>2010 - 2023</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3.6438212267983106E-2"/>
          <c:y val="0.25104821802935012"/>
          <c:w val="0.93611192088818695"/>
          <c:h val="0.60641889103484703"/>
        </c:manualLayout>
      </c:layout>
      <c:lineChart>
        <c:grouping val="standard"/>
        <c:varyColors val="0"/>
        <c:ser>
          <c:idx val="0"/>
          <c:order val="0"/>
          <c:tx>
            <c:strRef>
              <c:f>'GPU GRAPH'!$B$1</c:f>
              <c:strCache>
                <c:ptCount val="1"/>
                <c:pt idx="0">
                  <c:v>AMD</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'GPU GRAPH'!$A$2:$A$16</c:f>
              <c:numCache>
                <c:formatCode>General</c:formatCod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numCache>
            </c:numRef>
          </c:cat>
          <c:val>
            <c:numRef>
              <c:f>'GPU GRAPH'!$B$2:$B$16</c:f>
              <c:numCache>
                <c:formatCode>General</c:formatCode>
                <c:ptCount val="15"/>
                <c:pt idx="0">
                  <c:v>0.24129999999999999</c:v>
                </c:pt>
                <c:pt idx="1">
                  <c:v>0.27501999999999999</c:v>
                </c:pt>
                <c:pt idx="2">
                  <c:v>0.212544444</c:v>
                </c:pt>
                <c:pt idx="3">
                  <c:v>0.166288889</c:v>
                </c:pt>
                <c:pt idx="4">
                  <c:v>0.13513333299999999</c:v>
                </c:pt>
                <c:pt idx="5">
                  <c:v>0.22028</c:v>
                </c:pt>
                <c:pt idx="6">
                  <c:v>0.188155556</c:v>
                </c:pt>
                <c:pt idx="7">
                  <c:v>6.9500000000000006E-2</c:v>
                </c:pt>
                <c:pt idx="8">
                  <c:v>8.8127273000000006E-2</c:v>
                </c:pt>
                <c:pt idx="9">
                  <c:v>9.7754544999999998E-2</c:v>
                </c:pt>
                <c:pt idx="10">
                  <c:v>0.11652222199999999</c:v>
                </c:pt>
                <c:pt idx="11">
                  <c:v>0.1077</c:v>
                </c:pt>
                <c:pt idx="12">
                  <c:v>0.102309091</c:v>
                </c:pt>
                <c:pt idx="13">
                  <c:v>0.10045454500000001</c:v>
                </c:pt>
                <c:pt idx="14">
                  <c:v>0.1196</c:v>
                </c:pt>
              </c:numCache>
            </c:numRef>
          </c:val>
          <c:smooth val="0"/>
          <c:extLst>
            <c:ext xmlns:c16="http://schemas.microsoft.com/office/drawing/2014/chart" uri="{C3380CC4-5D6E-409C-BE32-E72D297353CC}">
              <c16:uniqueId val="{00000000-992F-41C4-B31E-A8587FE18C97}"/>
            </c:ext>
          </c:extLst>
        </c:ser>
        <c:ser>
          <c:idx val="1"/>
          <c:order val="1"/>
          <c:tx>
            <c:strRef>
              <c:f>'GPU GRAPH'!$C$1</c:f>
              <c:strCache>
                <c:ptCount val="1"/>
                <c:pt idx="0">
                  <c:v>NVIDIA</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f>'GPU GRAPH'!$A$2:$A$16</c:f>
              <c:numCache>
                <c:formatCode>General</c:formatCod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numCache>
            </c:numRef>
          </c:cat>
          <c:val>
            <c:numRef>
              <c:f>'GPU GRAPH'!$C$2:$C$16</c:f>
              <c:numCache>
                <c:formatCode>General</c:formatCode>
                <c:ptCount val="15"/>
                <c:pt idx="0">
                  <c:v>0.47413333299999999</c:v>
                </c:pt>
                <c:pt idx="1">
                  <c:v>0.45351999999999998</c:v>
                </c:pt>
                <c:pt idx="2">
                  <c:v>0.37527777800000001</c:v>
                </c:pt>
                <c:pt idx="3">
                  <c:v>0.36109999999999998</c:v>
                </c:pt>
                <c:pt idx="4">
                  <c:v>0.37502222200000002</c:v>
                </c:pt>
                <c:pt idx="5">
                  <c:v>0.46870000000000001</c:v>
                </c:pt>
                <c:pt idx="6">
                  <c:v>0.51687777800000001</c:v>
                </c:pt>
                <c:pt idx="7">
                  <c:v>0.64298</c:v>
                </c:pt>
                <c:pt idx="8">
                  <c:v>0.72771818200000005</c:v>
                </c:pt>
                <c:pt idx="9">
                  <c:v>0.71257272699999996</c:v>
                </c:pt>
                <c:pt idx="10">
                  <c:v>0.70785555600000005</c:v>
                </c:pt>
                <c:pt idx="11">
                  <c:v>0.72493750000000001</c:v>
                </c:pt>
                <c:pt idx="12">
                  <c:v>0.73818181800000005</c:v>
                </c:pt>
                <c:pt idx="13">
                  <c:v>0.74127272700000002</c:v>
                </c:pt>
                <c:pt idx="14">
                  <c:v>0.71889999999999998</c:v>
                </c:pt>
              </c:numCache>
            </c:numRef>
          </c:val>
          <c:smooth val="0"/>
          <c:extLst>
            <c:ext xmlns:c16="http://schemas.microsoft.com/office/drawing/2014/chart" uri="{C3380CC4-5D6E-409C-BE32-E72D297353CC}">
              <c16:uniqueId val="{00000001-992F-41C4-B31E-A8587FE18C97}"/>
            </c:ext>
          </c:extLst>
        </c:ser>
        <c:ser>
          <c:idx val="2"/>
          <c:order val="2"/>
          <c:tx>
            <c:strRef>
              <c:f>'GPU GRAPH'!$D$1</c:f>
              <c:strCache>
                <c:ptCount val="1"/>
                <c:pt idx="0">
                  <c:v>Intel</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'GPU GRAPH'!$A$2:$A$16</c:f>
              <c:numCache>
                <c:formatCode>General</c:formatCod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numCache>
            </c:numRef>
          </c:cat>
          <c:val>
            <c:numRef>
              <c:f>'GPU GRAPH'!$D$2:$D$16</c:f>
              <c:numCache>
                <c:formatCode>General</c:formatCode>
                <c:ptCount val="15"/>
                <c:pt idx="0">
                  <c:v>2.8166666999999999E-2</c:v>
                </c:pt>
                <c:pt idx="1">
                  <c:v>1.618E-2</c:v>
                </c:pt>
                <c:pt idx="2">
                  <c:v>8.8788888999999996E-2</c:v>
                </c:pt>
                <c:pt idx="3">
                  <c:v>0.119877778</c:v>
                </c:pt>
                <c:pt idx="4">
                  <c:v>0.14922222199999999</c:v>
                </c:pt>
                <c:pt idx="5">
                  <c:v>0.129275</c:v>
                </c:pt>
                <c:pt idx="6">
                  <c:v>0.162377778</c:v>
                </c:pt>
                <c:pt idx="7">
                  <c:v>7.0025000000000004E-2</c:v>
                </c:pt>
                <c:pt idx="8">
                  <c:v>7.8127272999999997E-2</c:v>
                </c:pt>
                <c:pt idx="9">
                  <c:v>8.2500000000000004E-2</c:v>
                </c:pt>
                <c:pt idx="10">
                  <c:v>7.8311111000000003E-2</c:v>
                </c:pt>
                <c:pt idx="11">
                  <c:v>6.5937499999999996E-2</c:v>
                </c:pt>
                <c:pt idx="12">
                  <c:v>6.4245455000000007E-2</c:v>
                </c:pt>
                <c:pt idx="13">
                  <c:v>6.1545454999999999E-2</c:v>
                </c:pt>
                <c:pt idx="14">
                  <c:v>6.3E-2</c:v>
                </c:pt>
              </c:numCache>
            </c:numRef>
          </c:val>
          <c:smooth val="0"/>
          <c:extLst>
            <c:ext xmlns:c16="http://schemas.microsoft.com/office/drawing/2014/chart" uri="{C3380CC4-5D6E-409C-BE32-E72D297353CC}">
              <c16:uniqueId val="{00000002-992F-41C4-B31E-A8587FE18C97}"/>
            </c:ext>
          </c:extLst>
        </c:ser>
        <c:ser>
          <c:idx val="3"/>
          <c:order val="3"/>
          <c:tx>
            <c:strRef>
              <c:f>'GPU GRAPH'!$E$1</c:f>
              <c:strCache>
                <c:ptCount val="1"/>
                <c:pt idx="0">
                  <c:v>Other</c:v>
                </c:pt>
              </c:strCache>
            </c:strRef>
          </c:tx>
          <c:spPr>
            <a:ln w="34925" cap="rnd">
              <a:solidFill>
                <a:schemeClr val="bg1">
                  <a:lumMod val="75000"/>
                </a:schemeClr>
              </a:solidFill>
              <a:round/>
            </a:ln>
            <a:effectLst>
              <a:outerShdw blurRad="57150" dist="19050" dir="5400000" algn="ctr" rotWithShape="0">
                <a:srgbClr val="000000">
                  <a:alpha val="63000"/>
                </a:srgbClr>
              </a:outerShdw>
            </a:effectLst>
          </c:spPr>
          <c:marker>
            <c:symbol val="none"/>
          </c:marker>
          <c:cat>
            <c:numRef>
              <c:f>'GPU GRAPH'!$A$2:$A$16</c:f>
              <c:numCache>
                <c:formatCode>General</c:formatCod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numCache>
            </c:numRef>
          </c:cat>
          <c:val>
            <c:numRef>
              <c:f>'GPU GRAPH'!$E$2:$E$16</c:f>
              <c:numCache>
                <c:formatCode>General</c:formatCode>
                <c:ptCount val="15"/>
                <c:pt idx="0">
                  <c:v>0.25640000000000002</c:v>
                </c:pt>
                <c:pt idx="1">
                  <c:v>0.25528000000000001</c:v>
                </c:pt>
                <c:pt idx="2">
                  <c:v>0.32338888900000001</c:v>
                </c:pt>
                <c:pt idx="3">
                  <c:v>0.35273333299999998</c:v>
                </c:pt>
                <c:pt idx="4">
                  <c:v>0.34062222199999997</c:v>
                </c:pt>
                <c:pt idx="5">
                  <c:v>0.18174499999999999</c:v>
                </c:pt>
                <c:pt idx="6">
                  <c:v>0.13258888899999999</c:v>
                </c:pt>
                <c:pt idx="7">
                  <c:v>0.21749499999999999</c:v>
                </c:pt>
                <c:pt idx="8">
                  <c:v>0.10602727300000001</c:v>
                </c:pt>
                <c:pt idx="9">
                  <c:v>0.107172727</c:v>
                </c:pt>
                <c:pt idx="10">
                  <c:v>9.7311111000000006E-2</c:v>
                </c:pt>
                <c:pt idx="11">
                  <c:v>0.101425</c:v>
                </c:pt>
                <c:pt idx="12">
                  <c:v>9.5263635999999999E-2</c:v>
                </c:pt>
                <c:pt idx="13">
                  <c:v>9.6727273000000003E-2</c:v>
                </c:pt>
                <c:pt idx="14">
                  <c:v>9.8500000000000004E-2</c:v>
                </c:pt>
              </c:numCache>
            </c:numRef>
          </c:val>
          <c:smooth val="0"/>
          <c:extLst>
            <c:ext xmlns:c16="http://schemas.microsoft.com/office/drawing/2014/chart" uri="{C3380CC4-5D6E-409C-BE32-E72D297353CC}">
              <c16:uniqueId val="{00000003-992F-41C4-B31E-A8587FE18C97}"/>
            </c:ext>
          </c:extLst>
        </c:ser>
        <c:dLbls>
          <c:showLegendKey val="0"/>
          <c:showVal val="0"/>
          <c:showCatName val="0"/>
          <c:showSerName val="0"/>
          <c:showPercent val="0"/>
          <c:showBubbleSize val="0"/>
        </c:dLbls>
        <c:smooth val="0"/>
        <c:axId val="601666968"/>
        <c:axId val="601663368"/>
      </c:lineChart>
      <c:catAx>
        <c:axId val="60166696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01663368"/>
        <c:crosses val="autoZero"/>
        <c:auto val="1"/>
        <c:lblAlgn val="ctr"/>
        <c:lblOffset val="100"/>
        <c:noMultiLvlLbl val="0"/>
      </c:catAx>
      <c:valAx>
        <c:axId val="6016633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01666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Computers with Optical</a:t>
            </a:r>
            <a:r>
              <a:rPr lang="en-US" baseline="0"/>
              <a:t> Drives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Sheet1!$D$1</c:f>
              <c:strCache>
                <c:ptCount val="1"/>
                <c:pt idx="0">
                  <c:v>PercentHas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Sheet1!$A$2:$A$424</c:f>
              <c:numCache>
                <c:formatCode>m/d/yyyy</c:formatCode>
                <c:ptCount val="141"/>
                <c:pt idx="0">
                  <c:v>40299</c:v>
                </c:pt>
                <c:pt idx="1">
                  <c:v>40330</c:v>
                </c:pt>
                <c:pt idx="2">
                  <c:v>40360</c:v>
                </c:pt>
                <c:pt idx="3">
                  <c:v>40422</c:v>
                </c:pt>
                <c:pt idx="4">
                  <c:v>40483</c:v>
                </c:pt>
                <c:pt idx="5">
                  <c:v>40513</c:v>
                </c:pt>
                <c:pt idx="6">
                  <c:v>40725</c:v>
                </c:pt>
                <c:pt idx="7">
                  <c:v>40756</c:v>
                </c:pt>
                <c:pt idx="8">
                  <c:v>40787</c:v>
                </c:pt>
                <c:pt idx="9">
                  <c:v>40848</c:v>
                </c:pt>
                <c:pt idx="10">
                  <c:v>40878</c:v>
                </c:pt>
                <c:pt idx="11">
                  <c:v>40909</c:v>
                </c:pt>
                <c:pt idx="12">
                  <c:v>41000</c:v>
                </c:pt>
                <c:pt idx="13">
                  <c:v>41030</c:v>
                </c:pt>
                <c:pt idx="14">
                  <c:v>41061</c:v>
                </c:pt>
                <c:pt idx="15">
                  <c:v>41091</c:v>
                </c:pt>
                <c:pt idx="16">
                  <c:v>41122</c:v>
                </c:pt>
                <c:pt idx="17">
                  <c:v>41153</c:v>
                </c:pt>
                <c:pt idx="18">
                  <c:v>41183</c:v>
                </c:pt>
                <c:pt idx="19">
                  <c:v>41214</c:v>
                </c:pt>
                <c:pt idx="20">
                  <c:v>41244</c:v>
                </c:pt>
                <c:pt idx="21">
                  <c:v>41275</c:v>
                </c:pt>
                <c:pt idx="22">
                  <c:v>41306</c:v>
                </c:pt>
                <c:pt idx="23">
                  <c:v>41334</c:v>
                </c:pt>
                <c:pt idx="24">
                  <c:v>41365</c:v>
                </c:pt>
                <c:pt idx="25">
                  <c:v>41395</c:v>
                </c:pt>
                <c:pt idx="26">
                  <c:v>41426</c:v>
                </c:pt>
                <c:pt idx="27">
                  <c:v>41487</c:v>
                </c:pt>
                <c:pt idx="28">
                  <c:v>41518</c:v>
                </c:pt>
                <c:pt idx="29">
                  <c:v>41548</c:v>
                </c:pt>
                <c:pt idx="30">
                  <c:v>41579</c:v>
                </c:pt>
                <c:pt idx="31">
                  <c:v>41609</c:v>
                </c:pt>
                <c:pt idx="32">
                  <c:v>41640</c:v>
                </c:pt>
                <c:pt idx="33">
                  <c:v>41671</c:v>
                </c:pt>
                <c:pt idx="34">
                  <c:v>41699</c:v>
                </c:pt>
                <c:pt idx="35">
                  <c:v>41730</c:v>
                </c:pt>
                <c:pt idx="36">
                  <c:v>41760</c:v>
                </c:pt>
                <c:pt idx="37">
                  <c:v>41791</c:v>
                </c:pt>
                <c:pt idx="38">
                  <c:v>41821</c:v>
                </c:pt>
                <c:pt idx="39">
                  <c:v>41852</c:v>
                </c:pt>
                <c:pt idx="40">
                  <c:v>41883</c:v>
                </c:pt>
                <c:pt idx="41">
                  <c:v>41913</c:v>
                </c:pt>
                <c:pt idx="42">
                  <c:v>41944</c:v>
                </c:pt>
                <c:pt idx="43">
                  <c:v>41974</c:v>
                </c:pt>
                <c:pt idx="44">
                  <c:v>42005</c:v>
                </c:pt>
                <c:pt idx="45">
                  <c:v>42036</c:v>
                </c:pt>
                <c:pt idx="46">
                  <c:v>42064</c:v>
                </c:pt>
                <c:pt idx="47">
                  <c:v>42095</c:v>
                </c:pt>
                <c:pt idx="48">
                  <c:v>42125</c:v>
                </c:pt>
                <c:pt idx="49">
                  <c:v>42156</c:v>
                </c:pt>
                <c:pt idx="50">
                  <c:v>42186</c:v>
                </c:pt>
                <c:pt idx="51">
                  <c:v>42217</c:v>
                </c:pt>
                <c:pt idx="52">
                  <c:v>42248</c:v>
                </c:pt>
                <c:pt idx="53">
                  <c:v>42278</c:v>
                </c:pt>
                <c:pt idx="54">
                  <c:v>42309</c:v>
                </c:pt>
                <c:pt idx="55">
                  <c:v>42339</c:v>
                </c:pt>
                <c:pt idx="56">
                  <c:v>42370</c:v>
                </c:pt>
                <c:pt idx="57">
                  <c:v>42401</c:v>
                </c:pt>
                <c:pt idx="58">
                  <c:v>42430</c:v>
                </c:pt>
                <c:pt idx="59">
                  <c:v>42461</c:v>
                </c:pt>
                <c:pt idx="60">
                  <c:v>42491</c:v>
                </c:pt>
                <c:pt idx="61">
                  <c:v>42522</c:v>
                </c:pt>
                <c:pt idx="62">
                  <c:v>42552</c:v>
                </c:pt>
                <c:pt idx="63">
                  <c:v>42583</c:v>
                </c:pt>
                <c:pt idx="64">
                  <c:v>42614</c:v>
                </c:pt>
                <c:pt idx="65">
                  <c:v>42644</c:v>
                </c:pt>
                <c:pt idx="66">
                  <c:v>42675</c:v>
                </c:pt>
                <c:pt idx="67">
                  <c:v>42705</c:v>
                </c:pt>
                <c:pt idx="68">
                  <c:v>42736</c:v>
                </c:pt>
                <c:pt idx="69">
                  <c:v>42795</c:v>
                </c:pt>
                <c:pt idx="70">
                  <c:v>42826</c:v>
                </c:pt>
                <c:pt idx="71">
                  <c:v>42856</c:v>
                </c:pt>
                <c:pt idx="72">
                  <c:v>42887</c:v>
                </c:pt>
                <c:pt idx="73">
                  <c:v>42917</c:v>
                </c:pt>
                <c:pt idx="74">
                  <c:v>42948</c:v>
                </c:pt>
                <c:pt idx="75">
                  <c:v>42979</c:v>
                </c:pt>
                <c:pt idx="76">
                  <c:v>43009</c:v>
                </c:pt>
                <c:pt idx="77">
                  <c:v>43040</c:v>
                </c:pt>
                <c:pt idx="78">
                  <c:v>43070</c:v>
                </c:pt>
                <c:pt idx="79">
                  <c:v>43101</c:v>
                </c:pt>
                <c:pt idx="80">
                  <c:v>43132</c:v>
                </c:pt>
                <c:pt idx="81">
                  <c:v>43160</c:v>
                </c:pt>
                <c:pt idx="82">
                  <c:v>43191</c:v>
                </c:pt>
                <c:pt idx="83">
                  <c:v>43221</c:v>
                </c:pt>
                <c:pt idx="84">
                  <c:v>43282</c:v>
                </c:pt>
                <c:pt idx="85">
                  <c:v>43313</c:v>
                </c:pt>
                <c:pt idx="86">
                  <c:v>43344</c:v>
                </c:pt>
                <c:pt idx="87">
                  <c:v>43374</c:v>
                </c:pt>
                <c:pt idx="88">
                  <c:v>43405</c:v>
                </c:pt>
                <c:pt idx="89">
                  <c:v>43435</c:v>
                </c:pt>
                <c:pt idx="90">
                  <c:v>43466</c:v>
                </c:pt>
                <c:pt idx="91">
                  <c:v>43497</c:v>
                </c:pt>
                <c:pt idx="92">
                  <c:v>43525</c:v>
                </c:pt>
                <c:pt idx="93">
                  <c:v>43556</c:v>
                </c:pt>
                <c:pt idx="94">
                  <c:v>43617</c:v>
                </c:pt>
                <c:pt idx="95">
                  <c:v>43647</c:v>
                </c:pt>
                <c:pt idx="96">
                  <c:v>43678</c:v>
                </c:pt>
                <c:pt idx="97">
                  <c:v>43709</c:v>
                </c:pt>
                <c:pt idx="98">
                  <c:v>43739</c:v>
                </c:pt>
                <c:pt idx="99">
                  <c:v>43770</c:v>
                </c:pt>
                <c:pt idx="100">
                  <c:v>43800</c:v>
                </c:pt>
                <c:pt idx="101">
                  <c:v>43862</c:v>
                </c:pt>
                <c:pt idx="102">
                  <c:v>43891</c:v>
                </c:pt>
                <c:pt idx="103">
                  <c:v>43922</c:v>
                </c:pt>
                <c:pt idx="104">
                  <c:v>43952</c:v>
                </c:pt>
                <c:pt idx="105">
                  <c:v>43983</c:v>
                </c:pt>
                <c:pt idx="106">
                  <c:v>44013</c:v>
                </c:pt>
                <c:pt idx="107">
                  <c:v>44075</c:v>
                </c:pt>
                <c:pt idx="108">
                  <c:v>44105</c:v>
                </c:pt>
                <c:pt idx="109">
                  <c:v>44166</c:v>
                </c:pt>
                <c:pt idx="110">
                  <c:v>44287</c:v>
                </c:pt>
                <c:pt idx="111">
                  <c:v>44317</c:v>
                </c:pt>
                <c:pt idx="112">
                  <c:v>44348</c:v>
                </c:pt>
                <c:pt idx="113">
                  <c:v>44378</c:v>
                </c:pt>
                <c:pt idx="114">
                  <c:v>44409</c:v>
                </c:pt>
                <c:pt idx="115">
                  <c:v>44440</c:v>
                </c:pt>
                <c:pt idx="116">
                  <c:v>44470</c:v>
                </c:pt>
                <c:pt idx="117">
                  <c:v>44501</c:v>
                </c:pt>
                <c:pt idx="118">
                  <c:v>44562</c:v>
                </c:pt>
                <c:pt idx="119">
                  <c:v>44621</c:v>
                </c:pt>
                <c:pt idx="120">
                  <c:v>44652</c:v>
                </c:pt>
                <c:pt idx="121">
                  <c:v>44682</c:v>
                </c:pt>
                <c:pt idx="122">
                  <c:v>44713</c:v>
                </c:pt>
                <c:pt idx="123">
                  <c:v>44743</c:v>
                </c:pt>
                <c:pt idx="124">
                  <c:v>44774</c:v>
                </c:pt>
                <c:pt idx="125">
                  <c:v>44805</c:v>
                </c:pt>
                <c:pt idx="126">
                  <c:v>44835</c:v>
                </c:pt>
                <c:pt idx="127">
                  <c:v>44866</c:v>
                </c:pt>
                <c:pt idx="128">
                  <c:v>44896</c:v>
                </c:pt>
                <c:pt idx="129">
                  <c:v>44927</c:v>
                </c:pt>
                <c:pt idx="130">
                  <c:v>44958</c:v>
                </c:pt>
                <c:pt idx="131">
                  <c:v>44986</c:v>
                </c:pt>
                <c:pt idx="132">
                  <c:v>45047</c:v>
                </c:pt>
                <c:pt idx="133">
                  <c:v>45078</c:v>
                </c:pt>
                <c:pt idx="134">
                  <c:v>45108</c:v>
                </c:pt>
                <c:pt idx="135">
                  <c:v>45139</c:v>
                </c:pt>
                <c:pt idx="136">
                  <c:v>45170</c:v>
                </c:pt>
                <c:pt idx="137">
                  <c:v>45200</c:v>
                </c:pt>
                <c:pt idx="138">
                  <c:v>45231</c:v>
                </c:pt>
                <c:pt idx="139">
                  <c:v>45261</c:v>
                </c:pt>
                <c:pt idx="140">
                  <c:v>45292</c:v>
                </c:pt>
              </c:numCache>
            </c:numRef>
          </c:cat>
          <c:val>
            <c:numRef>
              <c:f>Sheet1!$D$2:$D$424</c:f>
              <c:numCache>
                <c:formatCode>General</c:formatCode>
                <c:ptCount val="141"/>
                <c:pt idx="0">
                  <c:v>0.98180000000000001</c:v>
                </c:pt>
                <c:pt idx="1">
                  <c:v>0.98229999999999995</c:v>
                </c:pt>
                <c:pt idx="2">
                  <c:v>0.98</c:v>
                </c:pt>
                <c:pt idx="3">
                  <c:v>0.98780000000000001</c:v>
                </c:pt>
                <c:pt idx="4">
                  <c:v>0.98570000000000002</c:v>
                </c:pt>
                <c:pt idx="5">
                  <c:v>0.98560000000000003</c:v>
                </c:pt>
                <c:pt idx="6">
                  <c:v>0.98599999999999999</c:v>
                </c:pt>
                <c:pt idx="7">
                  <c:v>0.98429999999999995</c:v>
                </c:pt>
                <c:pt idx="8">
                  <c:v>0.9829</c:v>
                </c:pt>
                <c:pt idx="9">
                  <c:v>0.98229999999999995</c:v>
                </c:pt>
                <c:pt idx="10">
                  <c:v>0.98219999999999996</c:v>
                </c:pt>
                <c:pt idx="11">
                  <c:v>0.98199999999999998</c:v>
                </c:pt>
                <c:pt idx="12">
                  <c:v>0.96330000000000005</c:v>
                </c:pt>
                <c:pt idx="13">
                  <c:v>0.96109999999999995</c:v>
                </c:pt>
                <c:pt idx="14">
                  <c:v>0.99819999999999998</c:v>
                </c:pt>
                <c:pt idx="15">
                  <c:v>0.95799999999999996</c:v>
                </c:pt>
                <c:pt idx="16">
                  <c:v>0.95909999999999995</c:v>
                </c:pt>
                <c:pt idx="17">
                  <c:v>0.95569999999999999</c:v>
                </c:pt>
                <c:pt idx="18">
                  <c:v>0.95550000000000002</c:v>
                </c:pt>
                <c:pt idx="19">
                  <c:v>0.95069999999999999</c:v>
                </c:pt>
                <c:pt idx="20">
                  <c:v>0.94120000000000004</c:v>
                </c:pt>
                <c:pt idx="21">
                  <c:v>0.93289999999999995</c:v>
                </c:pt>
                <c:pt idx="22">
                  <c:v>0.92290000000000005</c:v>
                </c:pt>
                <c:pt idx="23">
                  <c:v>0.99660000000000004</c:v>
                </c:pt>
                <c:pt idx="24">
                  <c:v>0.92700000000000005</c:v>
                </c:pt>
                <c:pt idx="25">
                  <c:v>0.92530000000000001</c:v>
                </c:pt>
                <c:pt idx="26">
                  <c:v>0.92649999999999999</c:v>
                </c:pt>
                <c:pt idx="27">
                  <c:v>0.99639999999999995</c:v>
                </c:pt>
                <c:pt idx="28">
                  <c:v>0.90920000000000001</c:v>
                </c:pt>
                <c:pt idx="29">
                  <c:v>0.90769999999999995</c:v>
                </c:pt>
                <c:pt idx="30">
                  <c:v>0.90790000000000004</c:v>
                </c:pt>
                <c:pt idx="31">
                  <c:v>0.90080000000000005</c:v>
                </c:pt>
                <c:pt idx="32">
                  <c:v>0.90639999999999998</c:v>
                </c:pt>
                <c:pt idx="33">
                  <c:v>0.90010000000000001</c:v>
                </c:pt>
                <c:pt idx="34">
                  <c:v>0.89959999999999996</c:v>
                </c:pt>
                <c:pt idx="35">
                  <c:v>0.8992</c:v>
                </c:pt>
                <c:pt idx="36">
                  <c:v>0.90270000000000006</c:v>
                </c:pt>
                <c:pt idx="37">
                  <c:v>0.88890000000000002</c:v>
                </c:pt>
                <c:pt idx="38">
                  <c:v>0.89080000000000004</c:v>
                </c:pt>
                <c:pt idx="39">
                  <c:v>0.88100000000000001</c:v>
                </c:pt>
                <c:pt idx="40">
                  <c:v>0.87480000000000002</c:v>
                </c:pt>
                <c:pt idx="41">
                  <c:v>0.87939999999999996</c:v>
                </c:pt>
                <c:pt idx="42">
                  <c:v>0.87429999999999997</c:v>
                </c:pt>
                <c:pt idx="43">
                  <c:v>0.86549999999999994</c:v>
                </c:pt>
                <c:pt idx="44">
                  <c:v>0.85750000000000004</c:v>
                </c:pt>
                <c:pt idx="45">
                  <c:v>0.85260000000000002</c:v>
                </c:pt>
                <c:pt idx="46">
                  <c:v>0.84560000000000002</c:v>
                </c:pt>
                <c:pt idx="47">
                  <c:v>0.84420000000000006</c:v>
                </c:pt>
                <c:pt idx="48">
                  <c:v>0.83250000000000002</c:v>
                </c:pt>
                <c:pt idx="49">
                  <c:v>0.8337</c:v>
                </c:pt>
                <c:pt idx="50">
                  <c:v>0.83020000000000005</c:v>
                </c:pt>
                <c:pt idx="51">
                  <c:v>0.82430000000000003</c:v>
                </c:pt>
                <c:pt idx="52">
                  <c:v>0.8145</c:v>
                </c:pt>
                <c:pt idx="53">
                  <c:v>0.81299999999999994</c:v>
                </c:pt>
                <c:pt idx="54">
                  <c:v>0.80510000000000004</c:v>
                </c:pt>
                <c:pt idx="55">
                  <c:v>0.79679999999999995</c:v>
                </c:pt>
                <c:pt idx="56">
                  <c:v>0.77939999999999998</c:v>
                </c:pt>
                <c:pt idx="57">
                  <c:v>0.76459999999999995</c:v>
                </c:pt>
                <c:pt idx="58">
                  <c:v>0.77510000000000001</c:v>
                </c:pt>
                <c:pt idx="59">
                  <c:v>0.76970000000000005</c:v>
                </c:pt>
                <c:pt idx="60">
                  <c:v>0.75580000000000003</c:v>
                </c:pt>
                <c:pt idx="61">
                  <c:v>0.76370000000000005</c:v>
                </c:pt>
                <c:pt idx="62">
                  <c:v>0.75249999999999995</c:v>
                </c:pt>
                <c:pt idx="63">
                  <c:v>0.74560000000000004</c:v>
                </c:pt>
                <c:pt idx="64">
                  <c:v>0.74070000000000003</c:v>
                </c:pt>
                <c:pt idx="65">
                  <c:v>0.73309999999999997</c:v>
                </c:pt>
                <c:pt idx="66">
                  <c:v>0.72419999999999995</c:v>
                </c:pt>
                <c:pt idx="67">
                  <c:v>0.71970000000000001</c:v>
                </c:pt>
                <c:pt idx="68">
                  <c:v>0.69399999999999995</c:v>
                </c:pt>
                <c:pt idx="69">
                  <c:v>0.6804</c:v>
                </c:pt>
                <c:pt idx="70">
                  <c:v>0.65710000000000002</c:v>
                </c:pt>
                <c:pt idx="71">
                  <c:v>0.63500000000000001</c:v>
                </c:pt>
                <c:pt idx="72">
                  <c:v>0.62270000000000003</c:v>
                </c:pt>
                <c:pt idx="73">
                  <c:v>0.60759999999999992</c:v>
                </c:pt>
                <c:pt idx="74">
                  <c:v>0.56889999999999996</c:v>
                </c:pt>
                <c:pt idx="75">
                  <c:v>0.49239999999999995</c:v>
                </c:pt>
                <c:pt idx="76">
                  <c:v>0.30310000000000004</c:v>
                </c:pt>
                <c:pt idx="77">
                  <c:v>0.24270000000000003</c:v>
                </c:pt>
                <c:pt idx="78">
                  <c:v>0.24590000000000001</c:v>
                </c:pt>
                <c:pt idx="79">
                  <c:v>0.33640000000000003</c:v>
                </c:pt>
                <c:pt idx="80">
                  <c:v>0.23939999999999995</c:v>
                </c:pt>
                <c:pt idx="81">
                  <c:v>0.3155</c:v>
                </c:pt>
                <c:pt idx="82">
                  <c:v>0.46040000000000003</c:v>
                </c:pt>
                <c:pt idx="83">
                  <c:v>0.47360000000000002</c:v>
                </c:pt>
                <c:pt idx="84">
                  <c:v>0.42789999999999995</c:v>
                </c:pt>
                <c:pt idx="85">
                  <c:v>0.47230000000000005</c:v>
                </c:pt>
                <c:pt idx="86">
                  <c:v>0.44730000000000003</c:v>
                </c:pt>
                <c:pt idx="87">
                  <c:v>0.4163</c:v>
                </c:pt>
                <c:pt idx="88">
                  <c:v>0.45779999999999998</c:v>
                </c:pt>
                <c:pt idx="89">
                  <c:v>0.44869999999999999</c:v>
                </c:pt>
                <c:pt idx="90">
                  <c:v>0.44610000000000005</c:v>
                </c:pt>
                <c:pt idx="91">
                  <c:v>0.43149999999999999</c:v>
                </c:pt>
                <c:pt idx="92">
                  <c:v>0.43799999999999994</c:v>
                </c:pt>
                <c:pt idx="93">
                  <c:v>0.41120000000000001</c:v>
                </c:pt>
                <c:pt idx="94">
                  <c:v>0.39859999999999995</c:v>
                </c:pt>
                <c:pt idx="95">
                  <c:v>0.39500000000000002</c:v>
                </c:pt>
                <c:pt idx="96">
                  <c:v>0.40649999999999997</c:v>
                </c:pt>
                <c:pt idx="97">
                  <c:v>0.39259999999999995</c:v>
                </c:pt>
                <c:pt idx="98">
                  <c:v>0.38060000000000005</c:v>
                </c:pt>
                <c:pt idx="99">
                  <c:v>0.37309999999999999</c:v>
                </c:pt>
                <c:pt idx="100">
                  <c:v>0.29320000000000002</c:v>
                </c:pt>
                <c:pt idx="101">
                  <c:v>0.35899999999999999</c:v>
                </c:pt>
                <c:pt idx="102">
                  <c:v>0.34240000000000004</c:v>
                </c:pt>
                <c:pt idx="103">
                  <c:v>0.35699999999999998</c:v>
                </c:pt>
                <c:pt idx="104">
                  <c:v>0.35399999999999998</c:v>
                </c:pt>
                <c:pt idx="105">
                  <c:v>0.33179999999999998</c:v>
                </c:pt>
                <c:pt idx="106">
                  <c:v>0.31830000000000003</c:v>
                </c:pt>
                <c:pt idx="107">
                  <c:v>0.30349999999999999</c:v>
                </c:pt>
                <c:pt idx="108">
                  <c:v>0.2954</c:v>
                </c:pt>
                <c:pt idx="109">
                  <c:v>0.24629999999999996</c:v>
                </c:pt>
                <c:pt idx="110">
                  <c:v>0.24539999999999995</c:v>
                </c:pt>
                <c:pt idx="111">
                  <c:v>0.24439999999999995</c:v>
                </c:pt>
                <c:pt idx="112">
                  <c:v>0.21709999999999996</c:v>
                </c:pt>
                <c:pt idx="113">
                  <c:v>0.21850000000000003</c:v>
                </c:pt>
                <c:pt idx="114">
                  <c:v>0.1905</c:v>
                </c:pt>
                <c:pt idx="115">
                  <c:v>0.20340000000000003</c:v>
                </c:pt>
                <c:pt idx="116">
                  <c:v>0.20589999999999997</c:v>
                </c:pt>
                <c:pt idx="117">
                  <c:v>0.20120000000000005</c:v>
                </c:pt>
                <c:pt idx="118">
                  <c:v>0.19020000000000004</c:v>
                </c:pt>
                <c:pt idx="119">
                  <c:v>0.17649999999999999</c:v>
                </c:pt>
                <c:pt idx="120">
                  <c:v>0.17479999999999996</c:v>
                </c:pt>
                <c:pt idx="121">
                  <c:v>0.17530000000000001</c:v>
                </c:pt>
                <c:pt idx="122">
                  <c:v>0.16930000000000001</c:v>
                </c:pt>
                <c:pt idx="123">
                  <c:v>0.16810000000000003</c:v>
                </c:pt>
                <c:pt idx="124">
                  <c:v>0.16290000000000004</c:v>
                </c:pt>
                <c:pt idx="125">
                  <c:v>0.14949999999999997</c:v>
                </c:pt>
                <c:pt idx="126">
                  <c:v>0.1371</c:v>
                </c:pt>
                <c:pt idx="127">
                  <c:v>0.14829999999999999</c:v>
                </c:pt>
                <c:pt idx="128">
                  <c:v>0.1482</c:v>
                </c:pt>
                <c:pt idx="129">
                  <c:v>0.14549999999999996</c:v>
                </c:pt>
                <c:pt idx="130">
                  <c:v>0.13790000000000002</c:v>
                </c:pt>
                <c:pt idx="131">
                  <c:v>8.7500000000000022E-2</c:v>
                </c:pt>
                <c:pt idx="132">
                  <c:v>0.12839999999999996</c:v>
                </c:pt>
                <c:pt idx="133">
                  <c:v>0.12770000000000004</c:v>
                </c:pt>
                <c:pt idx="134">
                  <c:v>0.13190000000000002</c:v>
                </c:pt>
                <c:pt idx="135">
                  <c:v>0.12480000000000002</c:v>
                </c:pt>
                <c:pt idx="136">
                  <c:v>0.1129</c:v>
                </c:pt>
                <c:pt idx="137">
                  <c:v>8.7099999999999955E-2</c:v>
                </c:pt>
                <c:pt idx="138">
                  <c:v>0.11619999999999997</c:v>
                </c:pt>
                <c:pt idx="139">
                  <c:v>0.11570000000000003</c:v>
                </c:pt>
                <c:pt idx="140">
                  <c:v>0.11250000000000004</c:v>
                </c:pt>
              </c:numCache>
            </c:numRef>
          </c:val>
          <c:smooth val="0"/>
          <c:extLst>
            <c:ext xmlns:c16="http://schemas.microsoft.com/office/drawing/2014/chart" uri="{C3380CC4-5D6E-409C-BE32-E72D297353CC}">
              <c16:uniqueId val="{00000000-D46D-445E-B9CD-11AED0B19D6D}"/>
            </c:ext>
          </c:extLst>
        </c:ser>
        <c:dLbls>
          <c:showLegendKey val="0"/>
          <c:showVal val="0"/>
          <c:showCatName val="0"/>
          <c:showSerName val="0"/>
          <c:showPercent val="0"/>
          <c:showBubbleSize val="0"/>
        </c:dLbls>
        <c:smooth val="0"/>
        <c:axId val="601665528"/>
        <c:axId val="601665168"/>
      </c:lineChart>
      <c:dateAx>
        <c:axId val="601665528"/>
        <c:scaling>
          <c:orientation val="minMax"/>
        </c:scaling>
        <c:delete val="0"/>
        <c:axPos val="b"/>
        <c:numFmt formatCode="m/d/yy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01665168"/>
        <c:crosses val="autoZero"/>
        <c:auto val="1"/>
        <c:lblOffset val="100"/>
        <c:baseTimeUnit val="months"/>
      </c:dateAx>
      <c:valAx>
        <c:axId val="6016651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01665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[shs_platform pivot table.xlsx]shs_platform pivot table!PivotTable3</c:name>
    <c:fmtId val="2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Windows</a:t>
            </a:r>
            <a:r>
              <a:rPr lang="en-US" baseline="0"/>
              <a:t> Versions 12/1/2016</a:t>
            </a:r>
            <a:endParaRPr lang="en-US"/>
          </a:p>
        </c:rich>
      </c:tx>
      <c:layout>
        <c:manualLayout>
          <c:xMode val="edge"/>
          <c:yMode val="edge"/>
          <c:x val="0.24375551610592408"/>
          <c:y val="3.486445110146348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'shs_platform pivot table'!$B$5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'shs_platform pivot table'!$A$6:$A$18</c:f>
              <c:strCache>
                <c:ptCount val="12"/>
                <c:pt idx="0">
                  <c:v>Windows 7 64 bit</c:v>
                </c:pt>
                <c:pt idx="1">
                  <c:v>Windows 8.1 64 bit</c:v>
                </c:pt>
                <c:pt idx="2">
                  <c:v>Windows 7</c:v>
                </c:pt>
                <c:pt idx="3">
                  <c:v>Windows 8 64 bit</c:v>
                </c:pt>
                <c:pt idx="4">
                  <c:v>Windows XP 32 bit</c:v>
                </c:pt>
                <c:pt idx="5">
                  <c:v>Windows 10 64 bit</c:v>
                </c:pt>
                <c:pt idx="6">
                  <c:v>Windows 8.1</c:v>
                </c:pt>
                <c:pt idx="7">
                  <c:v>Windows Vista 32 bit</c:v>
                </c:pt>
                <c:pt idx="8">
                  <c:v>Windows 8</c:v>
                </c:pt>
                <c:pt idx="9">
                  <c:v>Windows Vista 64 bit</c:v>
                </c:pt>
                <c:pt idx="10">
                  <c:v>Windows 10</c:v>
                </c:pt>
                <c:pt idx="11">
                  <c:v>Other</c:v>
                </c:pt>
              </c:strCache>
            </c:strRef>
          </c:cat>
          <c:val>
            <c:numRef>
              <c:f>'shs_platform pivot table'!$B$6:$B$18</c:f>
              <c:numCache>
                <c:formatCode>General</c:formatCode>
                <c:ptCount val="12"/>
                <c:pt idx="0">
                  <c:v>0.4793</c:v>
                </c:pt>
                <c:pt idx="1">
                  <c:v>0.32590000000000002</c:v>
                </c:pt>
                <c:pt idx="2">
                  <c:v>0.1021</c:v>
                </c:pt>
                <c:pt idx="3">
                  <c:v>3.2399999999999998E-2</c:v>
                </c:pt>
                <c:pt idx="4">
                  <c:v>3.2099999999999997E-2</c:v>
                </c:pt>
                <c:pt idx="5">
                  <c:v>1.0999999999999999E-2</c:v>
                </c:pt>
                <c:pt idx="6">
                  <c:v>6.6E-3</c:v>
                </c:pt>
                <c:pt idx="7">
                  <c:v>4.5999999999999999E-3</c:v>
                </c:pt>
                <c:pt idx="8">
                  <c:v>2.5999999999999999E-3</c:v>
                </c:pt>
                <c:pt idx="9">
                  <c:v>2.2000000000000001E-3</c:v>
                </c:pt>
                <c:pt idx="10">
                  <c:v>5.9999999999999995E-4</c:v>
                </c:pt>
                <c:pt idx="11">
                  <c:v>5.0000000000000001E-4</c:v>
                </c:pt>
              </c:numCache>
            </c:numRef>
          </c:val>
          <c:extLst>
            <c:ext xmlns:c16="http://schemas.microsoft.com/office/drawing/2014/chart" uri="{C3380CC4-5D6E-409C-BE32-E72D297353CC}">
              <c16:uniqueId val="{00000000-4508-4995-934B-0BAE739A0E58}"/>
            </c:ext>
          </c:extLst>
        </c:ser>
        <c:dLbls>
          <c:showLegendKey val="0"/>
          <c:showVal val="0"/>
          <c:showCatName val="0"/>
          <c:showSerName val="0"/>
          <c:showPercent val="0"/>
          <c:showBubbleSize val="0"/>
        </c:dLbls>
        <c:gapWidth val="100"/>
        <c:overlap val="-24"/>
        <c:axId val="751710680"/>
        <c:axId val="751713560"/>
      </c:barChart>
      <c:catAx>
        <c:axId val="75171068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51713560"/>
        <c:crosses val="autoZero"/>
        <c:auto val="1"/>
        <c:lblAlgn val="ctr"/>
        <c:lblOffset val="100"/>
        <c:noMultiLvlLbl val="0"/>
      </c:catAx>
      <c:valAx>
        <c:axId val="75171356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51710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[shs_platform pivot table.xlsx]shs_platform pivot table!PivotTable3</c:name>
    <c:fmtId val="28"/>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Windows</a:t>
            </a:r>
            <a:r>
              <a:rPr lang="en-US" baseline="0"/>
              <a:t> Versions 6/1/2015</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'shs_platform pivot table'!$B$5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'shs_platform pivot table'!$A$6:$A$18</c:f>
              <c:strCache>
                <c:ptCount val="12"/>
                <c:pt idx="0">
                  <c:v>Windows 7 64 bit</c:v>
                </c:pt>
                <c:pt idx="1">
                  <c:v>Windows 8.1 64 bit</c:v>
                </c:pt>
                <c:pt idx="2">
                  <c:v>Windows 7</c:v>
                </c:pt>
                <c:pt idx="3">
                  <c:v>Windows 8 64 bit</c:v>
                </c:pt>
                <c:pt idx="4">
                  <c:v>Windows XP 32 bit</c:v>
                </c:pt>
                <c:pt idx="5">
                  <c:v>Windows 10 64 bit</c:v>
                </c:pt>
                <c:pt idx="6">
                  <c:v>Windows 8.1</c:v>
                </c:pt>
                <c:pt idx="7">
                  <c:v>Windows Vista 32 bit</c:v>
                </c:pt>
                <c:pt idx="8">
                  <c:v>Windows 8</c:v>
                </c:pt>
                <c:pt idx="9">
                  <c:v>Windows Vista 64 bit</c:v>
                </c:pt>
                <c:pt idx="10">
                  <c:v>Windows 10</c:v>
                </c:pt>
                <c:pt idx="11">
                  <c:v>Other</c:v>
                </c:pt>
              </c:strCache>
            </c:strRef>
          </c:cat>
          <c:val>
            <c:numRef>
              <c:f>'shs_platform pivot table'!$B$6:$B$18</c:f>
              <c:numCache>
                <c:formatCode>General</c:formatCode>
                <c:ptCount val="12"/>
                <c:pt idx="0">
                  <c:v>0.4793</c:v>
                </c:pt>
                <c:pt idx="1">
                  <c:v>0.32590000000000002</c:v>
                </c:pt>
                <c:pt idx="2">
                  <c:v>0.1021</c:v>
                </c:pt>
                <c:pt idx="3">
                  <c:v>3.2399999999999998E-2</c:v>
                </c:pt>
                <c:pt idx="4">
                  <c:v>3.2099999999999997E-2</c:v>
                </c:pt>
                <c:pt idx="5">
                  <c:v>1.0999999999999999E-2</c:v>
                </c:pt>
                <c:pt idx="6">
                  <c:v>6.6E-3</c:v>
                </c:pt>
                <c:pt idx="7">
                  <c:v>4.5999999999999999E-3</c:v>
                </c:pt>
                <c:pt idx="8">
                  <c:v>2.5999999999999999E-3</c:v>
                </c:pt>
                <c:pt idx="9">
                  <c:v>2.2000000000000001E-3</c:v>
                </c:pt>
                <c:pt idx="10">
                  <c:v>5.9999999999999995E-4</c:v>
                </c:pt>
                <c:pt idx="11">
                  <c:v>5.0000000000000001E-4</c:v>
                </c:pt>
              </c:numCache>
            </c:numRef>
          </c:val>
          <c:extLst>
            <c:ext xmlns:c16="http://schemas.microsoft.com/office/drawing/2014/chart" uri="{C3380CC4-5D6E-409C-BE32-E72D297353CC}">
              <c16:uniqueId val="{00000000-BCF7-4326-A393-7E0D90124FA5}"/>
            </c:ext>
          </c:extLst>
        </c:ser>
        <c:dLbls>
          <c:showLegendKey val="0"/>
          <c:showVal val="0"/>
          <c:showCatName val="0"/>
          <c:showSerName val="0"/>
          <c:showPercent val="0"/>
          <c:showBubbleSize val="0"/>
        </c:dLbls>
        <c:gapWidth val="100"/>
        <c:overlap val="-24"/>
        <c:axId val="751710680"/>
        <c:axId val="751713560"/>
      </c:barChart>
      <c:catAx>
        <c:axId val="75171068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51713560"/>
        <c:crosses val="autoZero"/>
        <c:auto val="1"/>
        <c:lblAlgn val="ctr"/>
        <c:lblOffset val="100"/>
        <c:noMultiLvlLbl val="0"/>
      </c:catAx>
      <c:valAx>
        <c:axId val="75171356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51710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9CDF-FD84-90DB-B2EC-958AAF3C08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463CDE-B8F0-B1E4-C9B4-68DAD6469B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B0F70-F9F4-E3F2-73A9-950483C4D677}"/>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5" name="Footer Placeholder 4">
            <a:extLst>
              <a:ext uri="{FF2B5EF4-FFF2-40B4-BE49-F238E27FC236}">
                <a16:creationId xmlns:a16="http://schemas.microsoft.com/office/drawing/2014/main" id="{85DCF8A8-BD7B-1339-DD94-031BCE979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47FB2-1A4B-6CD6-9A32-630E12DBD09B}"/>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3132153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A22A-D2BE-B4F1-C5CA-0FD806D592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85C5B3-30FA-EB1E-044B-6A3294CA20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3CC16-AF1A-07A2-7DBC-3687D0ABB0C5}"/>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5" name="Footer Placeholder 4">
            <a:extLst>
              <a:ext uri="{FF2B5EF4-FFF2-40B4-BE49-F238E27FC236}">
                <a16:creationId xmlns:a16="http://schemas.microsoft.com/office/drawing/2014/main" id="{EFD422BF-8445-FAEC-26B6-B6F147C23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662F9-4A68-B425-732D-3FFEF3D6A5CF}"/>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1584272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0551EA-A0BB-3044-C097-F9B345923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7B4941-1C58-BE33-74CA-B5F6077854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405DB-1DD7-76C3-0750-8F6E1AE464BB}"/>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5" name="Footer Placeholder 4">
            <a:extLst>
              <a:ext uri="{FF2B5EF4-FFF2-40B4-BE49-F238E27FC236}">
                <a16:creationId xmlns:a16="http://schemas.microsoft.com/office/drawing/2014/main" id="{EEE7BE4A-CB61-1FBD-4DEC-3A7AE0B49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E544C-4E76-8326-74B4-C8EF9919E6AD}"/>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3348627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6371-6187-23D5-E49D-9C201D80E3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07BF5F-0FC2-5867-DC38-D6FE59BC73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EADA18-F3A8-1596-4E55-E627EFB24018}"/>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5" name="Footer Placeholder 4">
            <a:extLst>
              <a:ext uri="{FF2B5EF4-FFF2-40B4-BE49-F238E27FC236}">
                <a16:creationId xmlns:a16="http://schemas.microsoft.com/office/drawing/2014/main" id="{71DB4A04-09CA-B47B-24B8-5D18A93A5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82DA4-8C6A-1332-D9F0-98DDF52251A9}"/>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4113814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3DDE-C5ED-DDBE-EC40-CB64AEB1B5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E67D8-6FC5-CAB2-81B7-06A7B8D412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8B206-0BCE-FF91-CB95-152B5CAE186D}"/>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5" name="Footer Placeholder 4">
            <a:extLst>
              <a:ext uri="{FF2B5EF4-FFF2-40B4-BE49-F238E27FC236}">
                <a16:creationId xmlns:a16="http://schemas.microsoft.com/office/drawing/2014/main" id="{253A4D7E-EF1B-2F34-7E25-093CB51336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D3632-2284-67FA-C653-7B3103A2E07D}"/>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22214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B92B-350D-E31C-DE58-19069C19F3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A74563-6313-45C4-FCF9-612B36E4BA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E243BF-EA18-89D4-D12F-840339F567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539BD2-065C-AB9C-3534-E534264116D6}"/>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6" name="Footer Placeholder 5">
            <a:extLst>
              <a:ext uri="{FF2B5EF4-FFF2-40B4-BE49-F238E27FC236}">
                <a16:creationId xmlns:a16="http://schemas.microsoft.com/office/drawing/2014/main" id="{B68E71F6-9CAA-7A59-A1E7-E12B811FA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12B8BA-9B14-FAF1-67C1-E642B376D4F9}"/>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635968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23BE-C411-50ED-24A9-50443C975E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C50316-298D-7DC9-CE17-E7C480540E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58E40A-9A87-F680-734E-66AFA6D561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980123-A0D8-0A77-1E0A-5C6B12FF8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171301-48D9-6714-3531-D06528B90F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E6FB35-E460-A6BC-9FEC-4DCB3F545ACE}"/>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8" name="Footer Placeholder 7">
            <a:extLst>
              <a:ext uri="{FF2B5EF4-FFF2-40B4-BE49-F238E27FC236}">
                <a16:creationId xmlns:a16="http://schemas.microsoft.com/office/drawing/2014/main" id="{79954B97-7575-8197-CD10-90103932CB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DFDBA0-0C97-C301-FF7A-396AF6EBFBDB}"/>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4002687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C04C-F5D0-D2E3-8343-82B348FD53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5D4570-BFAF-2627-E7E1-DF6C5E7ED23C}"/>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4" name="Footer Placeholder 3">
            <a:extLst>
              <a:ext uri="{FF2B5EF4-FFF2-40B4-BE49-F238E27FC236}">
                <a16:creationId xmlns:a16="http://schemas.microsoft.com/office/drawing/2014/main" id="{FBCBC2C9-EAD7-51B6-98E3-41A055DAD3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A27A9C-6C48-B95D-9E05-B0D20EACBA6B}"/>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114055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899876-C889-D548-5911-02191B47F79E}"/>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3" name="Footer Placeholder 2">
            <a:extLst>
              <a:ext uri="{FF2B5EF4-FFF2-40B4-BE49-F238E27FC236}">
                <a16:creationId xmlns:a16="http://schemas.microsoft.com/office/drawing/2014/main" id="{7C325382-B1B7-1E22-A12A-A07A54DB5E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8634D-9252-9E8E-2CD8-FC2E244C15B0}"/>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836407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E73F-275E-CEB5-B9D7-65D8B37E8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B749C7-0652-2AE8-3FF5-33AAA44A8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8D949D-875A-49FB-1636-56E6356A6B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FA42EE-ACD4-67F1-A747-91597CA06876}"/>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6" name="Footer Placeholder 5">
            <a:extLst>
              <a:ext uri="{FF2B5EF4-FFF2-40B4-BE49-F238E27FC236}">
                <a16:creationId xmlns:a16="http://schemas.microsoft.com/office/drawing/2014/main" id="{E33D1E91-F87C-505D-A04B-349666AD1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72D4D-4911-1E94-7284-EEFB9224DB09}"/>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297571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FE38-8E4E-9257-3649-6D5A37F6AE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2F8A13-4CB6-E47B-4EF0-65EFA573F9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1674C-91EE-A964-0F66-D9C1D3DB7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6F1D03-5E5B-B1C8-E948-214A7220D3A6}"/>
              </a:ext>
            </a:extLst>
          </p:cNvPr>
          <p:cNvSpPr>
            <a:spLocks noGrp="1"/>
          </p:cNvSpPr>
          <p:nvPr>
            <p:ph type="dt" sz="half" idx="10"/>
          </p:nvPr>
        </p:nvSpPr>
        <p:spPr/>
        <p:txBody>
          <a:bodyPr/>
          <a:lstStyle/>
          <a:p>
            <a:fld id="{045B2C5F-F4AF-4012-85E8-E93360853E46}" type="datetimeFigureOut">
              <a:rPr lang="en-US" smtClean="0"/>
              <a:t>2/27/2024</a:t>
            </a:fld>
            <a:endParaRPr lang="en-US"/>
          </a:p>
        </p:txBody>
      </p:sp>
      <p:sp>
        <p:nvSpPr>
          <p:cNvPr id="6" name="Footer Placeholder 5">
            <a:extLst>
              <a:ext uri="{FF2B5EF4-FFF2-40B4-BE49-F238E27FC236}">
                <a16:creationId xmlns:a16="http://schemas.microsoft.com/office/drawing/2014/main" id="{F54FC756-4E2B-CA81-618E-485652A0E3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FF595-3F48-D0AE-AE89-B5DE836C30AA}"/>
              </a:ext>
            </a:extLst>
          </p:cNvPr>
          <p:cNvSpPr>
            <a:spLocks noGrp="1"/>
          </p:cNvSpPr>
          <p:nvPr>
            <p:ph type="sldNum" sz="quarter" idx="12"/>
          </p:nvPr>
        </p:nvSpPr>
        <p:spPr/>
        <p:txBody>
          <a:bodyPr/>
          <a:lstStyle/>
          <a:p>
            <a:fld id="{BB271576-B7A1-4F43-939C-8E526DB79C1F}" type="slidenum">
              <a:rPr lang="en-US" smtClean="0"/>
              <a:t>‹#›</a:t>
            </a:fld>
            <a:endParaRPr lang="en-US"/>
          </a:p>
        </p:txBody>
      </p:sp>
    </p:spTree>
    <p:extLst>
      <p:ext uri="{BB962C8B-B14F-4D97-AF65-F5344CB8AC3E}">
        <p14:creationId xmlns:p14="http://schemas.microsoft.com/office/powerpoint/2010/main" val="417577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1A214E-911C-042D-FA90-F3A3F03F6F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AB6B02-8A53-3FAA-6333-0D8335039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1354F-53D0-27B9-19E9-E8C7383DA7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B2C5F-F4AF-4012-85E8-E93360853E46}" type="datetimeFigureOut">
              <a:rPr lang="en-US" smtClean="0"/>
              <a:t>2/27/2024</a:t>
            </a:fld>
            <a:endParaRPr lang="en-US"/>
          </a:p>
        </p:txBody>
      </p:sp>
      <p:sp>
        <p:nvSpPr>
          <p:cNvPr id="5" name="Footer Placeholder 4">
            <a:extLst>
              <a:ext uri="{FF2B5EF4-FFF2-40B4-BE49-F238E27FC236}">
                <a16:creationId xmlns:a16="http://schemas.microsoft.com/office/drawing/2014/main" id="{2ABCD4CC-62C8-FC18-FAE8-ADC4AF9B1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B00A8A-2C69-9409-7DF2-53DF6B6BCD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71576-B7A1-4F43-939C-8E526DB79C1F}" type="slidenum">
              <a:rPr lang="en-US" smtClean="0"/>
              <a:t>‹#›</a:t>
            </a:fld>
            <a:endParaRPr lang="en-US"/>
          </a:p>
        </p:txBody>
      </p:sp>
    </p:spTree>
    <p:extLst>
      <p:ext uri="{BB962C8B-B14F-4D97-AF65-F5344CB8AC3E}">
        <p14:creationId xmlns:p14="http://schemas.microsoft.com/office/powerpoint/2010/main" val="108233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lectronic System">
            <a:extLst>
              <a:ext uri="{FF2B5EF4-FFF2-40B4-BE49-F238E27FC236}">
                <a16:creationId xmlns:a16="http://schemas.microsoft.com/office/drawing/2014/main" id="{E8D192AC-16B5-D8F9-EBA6-3D44A4867E8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68084"/>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EA9EB-9DE8-884E-00A1-D6DAF596BDC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Computer Hardware Throughout the years</a:t>
            </a:r>
          </a:p>
        </p:txBody>
      </p:sp>
      <p:sp>
        <p:nvSpPr>
          <p:cNvPr id="3" name="Subtitle 2">
            <a:extLst>
              <a:ext uri="{FF2B5EF4-FFF2-40B4-BE49-F238E27FC236}">
                <a16:creationId xmlns:a16="http://schemas.microsoft.com/office/drawing/2014/main" id="{04074119-4518-23C9-929F-1EA313E0714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err="1">
                <a:solidFill>
                  <a:srgbClr val="FFFFFF"/>
                </a:solidFill>
              </a:rPr>
              <a:t>Samir,Quinten,Braylen</a:t>
            </a:r>
            <a:endParaRPr lang="en-US">
              <a:solidFill>
                <a:srgbClr val="FFFFFF"/>
              </a:solidFill>
            </a:endParaRPr>
          </a:p>
        </p:txBody>
      </p:sp>
    </p:spTree>
    <p:extLst>
      <p:ext uri="{BB962C8B-B14F-4D97-AF65-F5344CB8AC3E}">
        <p14:creationId xmlns:p14="http://schemas.microsoft.com/office/powerpoint/2010/main" val="86718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00000">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f a game console&#10;&#10;Description automatically generated">
            <a:extLst>
              <a:ext uri="{FF2B5EF4-FFF2-40B4-BE49-F238E27FC236}">
                <a16:creationId xmlns:a16="http://schemas.microsoft.com/office/drawing/2014/main" id="{5549CBD4-6E81-5FCC-FA4E-09EB7A2D3A4C}"/>
              </a:ext>
            </a:extLst>
          </p:cNvPr>
          <p:cNvPicPr>
            <a:picLocks noChangeAspect="1"/>
          </p:cNvPicPr>
          <p:nvPr/>
        </p:nvPicPr>
        <p:blipFill rotWithShape="1">
          <a:blip r:embed="rId2">
            <a:extLst>
              <a:ext uri="{28A0092B-C50C-407E-A947-70E740481C1C}">
                <a14:useLocalDpi xmlns:a14="http://schemas.microsoft.com/office/drawing/2010/main" val="0"/>
              </a:ext>
            </a:extLst>
          </a:blip>
          <a:srcRect r="77" b="1"/>
          <a:stretch/>
        </p:blipFill>
        <p:spPr>
          <a:xfrm>
            <a:off x="3523488" y="10"/>
            <a:ext cx="8668512" cy="6857990"/>
          </a:xfrm>
          <a:prstGeom prst="rect">
            <a:avLst/>
          </a:prstGeom>
        </p:spPr>
      </p:pic>
      <p:sp>
        <p:nvSpPr>
          <p:cNvPr id="28"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989F-291D-679C-CA82-437283435C3A}"/>
              </a:ext>
            </a:extLst>
          </p:cNvPr>
          <p:cNvSpPr>
            <a:spLocks noGrp="1"/>
          </p:cNvSpPr>
          <p:nvPr>
            <p:ph type="title"/>
          </p:nvPr>
        </p:nvSpPr>
        <p:spPr>
          <a:xfrm>
            <a:off x="477981" y="1122363"/>
            <a:ext cx="4023360" cy="3204134"/>
          </a:xfrm>
          <a:ln>
            <a:noFill/>
          </a:ln>
        </p:spPr>
        <p:txBody>
          <a:bodyPr vert="horz" lIns="91440" tIns="45720" rIns="91440" bIns="45720" rtlCol="0" anchor="b">
            <a:normAutofit/>
          </a:bodyPr>
          <a:lstStyle/>
          <a:p>
            <a:r>
              <a:rPr lang="en-US" sz="4800">
                <a:solidFill>
                  <a:schemeClr val="bg1"/>
                </a:solidFill>
              </a:rPr>
              <a:t>Introduction</a:t>
            </a:r>
          </a:p>
        </p:txBody>
      </p:sp>
      <p:sp>
        <p:nvSpPr>
          <p:cNvPr id="3" name="Content Placeholder 2">
            <a:extLst>
              <a:ext uri="{FF2B5EF4-FFF2-40B4-BE49-F238E27FC236}">
                <a16:creationId xmlns:a16="http://schemas.microsoft.com/office/drawing/2014/main" id="{DCB6DDC2-ECC8-F17D-348A-0506E9DADE68}"/>
              </a:ext>
            </a:extLst>
          </p:cNvPr>
          <p:cNvSpPr>
            <a:spLocks noGrp="1"/>
          </p:cNvSpPr>
          <p:nvPr>
            <p:ph idx="1"/>
          </p:nvPr>
        </p:nvSpPr>
        <p:spPr>
          <a:xfrm>
            <a:off x="477982" y="4496800"/>
            <a:ext cx="4023359" cy="1647608"/>
          </a:xfrm>
        </p:spPr>
        <p:txBody>
          <a:bodyPr vert="horz" lIns="91440" tIns="45720" rIns="91440" bIns="45720" rtlCol="0">
            <a:normAutofit/>
          </a:bodyPr>
          <a:lstStyle/>
          <a:p>
            <a:pPr marL="0" indent="0">
              <a:buNone/>
            </a:pPr>
            <a:r>
              <a:rPr lang="en-US" sz="2000">
                <a:solidFill>
                  <a:schemeClr val="bg1"/>
                </a:solidFill>
              </a:rPr>
              <a:t>Steam is a massive online storefront for computer games. Every month, users get the option to opt-in to a hardware survey for the world to see how computer hardware is changing.</a:t>
            </a:r>
          </a:p>
        </p:txBody>
      </p:sp>
      <p:sp>
        <p:nvSpPr>
          <p:cNvPr id="29"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0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C3AEB9C5-289D-385C-75CA-C123E8C9554E}"/>
              </a:ext>
            </a:extLst>
          </p:cNvPr>
          <p:cNvGraphicFramePr>
            <a:graphicFrameLocks/>
          </p:cNvGraphicFramePr>
          <p:nvPr>
            <p:extLst>
              <p:ext uri="{D42A27DB-BD31-4B8C-83A1-F6EECF244321}">
                <p14:modId xmlns:p14="http://schemas.microsoft.com/office/powerpoint/2010/main" val="2321822937"/>
              </p:ext>
            </p:extLst>
          </p:nvPr>
        </p:nvGraphicFramePr>
        <p:xfrm>
          <a:off x="643467" y="643467"/>
          <a:ext cx="10905066" cy="55710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50006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7885B-0295-F865-BB39-B04A13F448A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Video Cards</a:t>
            </a:r>
          </a:p>
        </p:txBody>
      </p:sp>
      <p:sp>
        <p:nvSpPr>
          <p:cNvPr id="6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00AF2F-C7F2-C415-E9F8-A3932A0C6C7F}"/>
              </a:ext>
            </a:extLst>
          </p:cNvPr>
          <p:cNvSpPr txBox="1"/>
          <p:nvPr/>
        </p:nvSpPr>
        <p:spPr>
          <a:xfrm>
            <a:off x="630936" y="2807208"/>
            <a:ext cx="3429000" cy="2524717"/>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a:t>AMD? NVIDIA? Or maybe even Intel?</a:t>
            </a:r>
            <a:br>
              <a:rPr lang="en-US"/>
            </a:br>
            <a:r>
              <a:rPr lang="en-US"/>
              <a:t>This debate has been a thing since the beginning of computer gaming.</a:t>
            </a:r>
            <a:br>
              <a:rPr lang="en-US"/>
            </a:br>
            <a:r>
              <a:rPr lang="en-US"/>
              <a:t>As we can see by this graph created from the steam hardware data,</a:t>
            </a:r>
          </a:p>
          <a:p>
            <a:pPr indent="-228600">
              <a:lnSpc>
                <a:spcPct val="90000"/>
              </a:lnSpc>
              <a:spcAft>
                <a:spcPts val="600"/>
              </a:spcAft>
              <a:buFont typeface="Arial" panose="020B0604020202020204" pitchFamily="34" charset="0"/>
              <a:buChar char="•"/>
            </a:pPr>
            <a:r>
              <a:rPr lang="en-US"/>
              <a:t>Nvidia has always dominated the Video Card market.</a:t>
            </a:r>
          </a:p>
        </p:txBody>
      </p:sp>
      <p:graphicFrame>
        <p:nvGraphicFramePr>
          <p:cNvPr id="4" name="Chart 3">
            <a:extLst>
              <a:ext uri="{FF2B5EF4-FFF2-40B4-BE49-F238E27FC236}">
                <a16:creationId xmlns:a16="http://schemas.microsoft.com/office/drawing/2014/main" id="{2519C64F-6B8D-30A8-66BF-3143B5B629A1}"/>
              </a:ext>
            </a:extLst>
          </p:cNvPr>
          <p:cNvGraphicFramePr>
            <a:graphicFrameLocks/>
          </p:cNvGraphicFramePr>
          <p:nvPr>
            <p:extLst>
              <p:ext uri="{D42A27DB-BD31-4B8C-83A1-F6EECF244321}">
                <p14:modId xmlns:p14="http://schemas.microsoft.com/office/powerpoint/2010/main" val="1048753457"/>
              </p:ext>
            </p:extLst>
          </p:nvPr>
        </p:nvGraphicFramePr>
        <p:xfrm>
          <a:off x="4754889" y="124514"/>
          <a:ext cx="6903720" cy="5577840"/>
        </p:xfrm>
        <a:graphic>
          <a:graphicData uri="http://schemas.openxmlformats.org/drawingml/2006/chart">
            <c:chart xmlns:c="http://schemas.openxmlformats.org/drawingml/2006/chart" xmlns:r="http://schemas.openxmlformats.org/officeDocument/2006/relationships" r:id="rId2"/>
          </a:graphicData>
        </a:graphic>
      </p:graphicFrame>
      <p:sp>
        <p:nvSpPr>
          <p:cNvPr id="41" name="TextBox 40">
            <a:extLst>
              <a:ext uri="{FF2B5EF4-FFF2-40B4-BE49-F238E27FC236}">
                <a16:creationId xmlns:a16="http://schemas.microsoft.com/office/drawing/2014/main" id="{4738665C-908B-D96E-ABAC-814E8CAAD74C}"/>
              </a:ext>
            </a:extLst>
          </p:cNvPr>
          <p:cNvSpPr txBox="1"/>
          <p:nvPr/>
        </p:nvSpPr>
        <p:spPr>
          <a:xfrm>
            <a:off x="630936" y="5219831"/>
            <a:ext cx="3893930" cy="1661993"/>
          </a:xfrm>
          <a:prstGeom prst="rect">
            <a:avLst/>
          </a:prstGeom>
          <a:noFill/>
        </p:spPr>
        <p:txBody>
          <a:bodyPr wrap="square">
            <a:spAutoFit/>
          </a:bodyPr>
          <a:lstStyle/>
          <a:p>
            <a:r>
              <a:rPr lang="en-US" sz="600" b="0">
                <a:solidFill>
                  <a:srgbClr val="3367D6"/>
                </a:solidFill>
                <a:effectLst/>
                <a:latin typeface="Roboto Mono" panose="00000009000000000000" pitchFamily="49" charset="0"/>
              </a:rPr>
              <a:t>WITH</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months</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AS</a:t>
            </a:r>
            <a:r>
              <a:rPr lang="en-US" sz="600" b="0">
                <a:solidFill>
                  <a:srgbClr val="3A474E"/>
                </a:solidFill>
                <a:effectLst/>
                <a:latin typeface="Roboto Mono" panose="00000009000000000000" pitchFamily="49" charset="0"/>
              </a:rPr>
              <a:t> </a:t>
            </a:r>
            <a:r>
              <a:rPr lang="en-US" sz="600" b="0">
                <a:solidFill>
                  <a:srgbClr val="37474F"/>
                </a:solidFill>
                <a:effectLst/>
                <a:latin typeface="Roboto Mono" panose="00000009000000000000" pitchFamily="49" charset="0"/>
              </a:rPr>
              <a:t>(</a:t>
            </a:r>
            <a:endParaRPr lang="en-US" sz="600" b="0">
              <a:solidFill>
                <a:srgbClr val="3A474E"/>
              </a:solidFill>
              <a:effectLst/>
              <a:latin typeface="Roboto Mono" panose="00000009000000000000" pitchFamily="49" charset="0"/>
            </a:endParaRPr>
          </a:p>
          <a:p>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SELECT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date</a:t>
            </a:r>
            <a:r>
              <a:rPr lang="en-US" sz="600" b="0">
                <a:solidFill>
                  <a:srgbClr val="3A474E"/>
                </a:solidFill>
                <a:effectLst/>
                <a:latin typeface="Roboto Mono" panose="00000009000000000000" pitchFamily="49" charset="0"/>
              </a:rPr>
              <a:t>,</a:t>
            </a:r>
          </a:p>
          <a:p>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SUM</a:t>
            </a:r>
            <a:r>
              <a:rPr lang="en-US" sz="600" b="0">
                <a:solidFill>
                  <a:srgbClr val="37474F"/>
                </a:solidFill>
                <a:effectLst/>
                <a:latin typeface="Roboto Mono" panose="00000009000000000000" pitchFamily="49" charset="0"/>
              </a:rPr>
              <a:t>(</a:t>
            </a:r>
            <a:r>
              <a:rPr lang="en-US" sz="600" b="0">
                <a:solidFill>
                  <a:srgbClr val="3367D6"/>
                </a:solidFill>
                <a:effectLst/>
                <a:latin typeface="Roboto Mono" panose="00000009000000000000" pitchFamily="49" charset="0"/>
              </a:rPr>
              <a:t>CASE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WHEN</a:t>
            </a:r>
            <a:r>
              <a:rPr lang="en-US" sz="600" b="0">
                <a:solidFill>
                  <a:srgbClr val="3A474E"/>
                </a:solidFill>
                <a:effectLst/>
                <a:latin typeface="Roboto Mono" panose="00000009000000000000" pitchFamily="49" charset="0"/>
              </a:rPr>
              <a:t> </a:t>
            </a:r>
            <a:r>
              <a:rPr lang="en-US" sz="600" b="0">
                <a:solidFill>
                  <a:srgbClr val="37474F"/>
                </a:solidFill>
                <a:effectLst/>
                <a:latin typeface="Roboto Mono" panose="00000009000000000000" pitchFamily="49" charset="0"/>
              </a:rPr>
              <a:t>(</a:t>
            </a:r>
            <a:r>
              <a:rPr lang="en-US" sz="600" b="0">
                <a:solidFill>
                  <a:srgbClr val="000000"/>
                </a:solidFill>
                <a:effectLst/>
                <a:latin typeface="Roboto Mono" panose="00000009000000000000" pitchFamily="49" charset="0"/>
              </a:rPr>
              <a:t>name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LIKE</a:t>
            </a:r>
            <a:r>
              <a:rPr lang="en-US" sz="600" b="0">
                <a:solidFill>
                  <a:srgbClr val="3A474E"/>
                </a:solidFill>
                <a:effectLst/>
                <a:latin typeface="Roboto Mono" panose="00000009000000000000" pitchFamily="49" charset="0"/>
              </a:rPr>
              <a:t> </a:t>
            </a:r>
            <a:r>
              <a:rPr lang="en-US" sz="600" b="0">
                <a:solidFill>
                  <a:srgbClr val="0D904F"/>
                </a:solidFill>
                <a:effectLst/>
                <a:latin typeface="Roboto Mono" panose="00000009000000000000" pitchFamily="49" charset="0"/>
              </a:rPr>
              <a:t>"%AMD%"</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OR</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name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LIKE</a:t>
            </a:r>
            <a:r>
              <a:rPr lang="en-US" sz="600" b="0">
                <a:solidFill>
                  <a:srgbClr val="3A474E"/>
                </a:solidFill>
                <a:effectLst/>
                <a:latin typeface="Roboto Mono" panose="00000009000000000000" pitchFamily="49" charset="0"/>
              </a:rPr>
              <a:t> </a:t>
            </a:r>
            <a:r>
              <a:rPr lang="en-US" sz="600" b="0">
                <a:solidFill>
                  <a:srgbClr val="0D904F"/>
                </a:solidFill>
                <a:effectLst/>
                <a:latin typeface="Roboto Mono" panose="00000009000000000000" pitchFamily="49" charset="0"/>
              </a:rPr>
              <a:t>"%ATI%"</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THEN</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percentage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END</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AS</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AMD</a:t>
            </a:r>
            <a:r>
              <a:rPr lang="en-US" sz="600" b="0">
                <a:solidFill>
                  <a:srgbClr val="3A474E"/>
                </a:solidFill>
                <a:effectLst/>
                <a:latin typeface="Roboto Mono" panose="00000009000000000000" pitchFamily="49" charset="0"/>
              </a:rPr>
              <a:t>,</a:t>
            </a:r>
          </a:p>
          <a:p>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SUM</a:t>
            </a:r>
            <a:r>
              <a:rPr lang="en-US" sz="600" b="0">
                <a:solidFill>
                  <a:srgbClr val="37474F"/>
                </a:solidFill>
                <a:effectLst/>
                <a:latin typeface="Roboto Mono" panose="00000009000000000000" pitchFamily="49" charset="0"/>
              </a:rPr>
              <a:t>(</a:t>
            </a:r>
            <a:r>
              <a:rPr lang="en-US" sz="600" b="0">
                <a:solidFill>
                  <a:srgbClr val="3367D6"/>
                </a:solidFill>
                <a:effectLst/>
                <a:latin typeface="Roboto Mono" panose="00000009000000000000" pitchFamily="49" charset="0"/>
              </a:rPr>
              <a:t>CASE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WHEN</a:t>
            </a:r>
            <a:r>
              <a:rPr lang="en-US" sz="600" b="0">
                <a:solidFill>
                  <a:srgbClr val="3A474E"/>
                </a:solidFill>
                <a:effectLst/>
                <a:latin typeface="Roboto Mono" panose="00000009000000000000" pitchFamily="49" charset="0"/>
              </a:rPr>
              <a:t> </a:t>
            </a:r>
            <a:r>
              <a:rPr lang="en-US" sz="600" b="0">
                <a:solidFill>
                  <a:srgbClr val="37474F"/>
                </a:solidFill>
                <a:effectLst/>
                <a:latin typeface="Roboto Mono" panose="00000009000000000000" pitchFamily="49" charset="0"/>
              </a:rPr>
              <a:t>(</a:t>
            </a:r>
            <a:r>
              <a:rPr lang="en-US" sz="600" b="0">
                <a:solidFill>
                  <a:srgbClr val="000000"/>
                </a:solidFill>
                <a:effectLst/>
                <a:latin typeface="Roboto Mono" panose="00000009000000000000" pitchFamily="49" charset="0"/>
              </a:rPr>
              <a:t>name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LIKE</a:t>
            </a:r>
            <a:r>
              <a:rPr lang="en-US" sz="600" b="0">
                <a:solidFill>
                  <a:srgbClr val="3A474E"/>
                </a:solidFill>
                <a:effectLst/>
                <a:latin typeface="Roboto Mono" panose="00000009000000000000" pitchFamily="49" charset="0"/>
              </a:rPr>
              <a:t> </a:t>
            </a:r>
            <a:r>
              <a:rPr lang="en-US" sz="600" b="0">
                <a:solidFill>
                  <a:srgbClr val="0D904F"/>
                </a:solidFill>
                <a:effectLst/>
                <a:latin typeface="Roboto Mono" panose="00000009000000000000" pitchFamily="49" charset="0"/>
              </a:rPr>
              <a:t>"%NVIDIA%"</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THEN</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percentage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END</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AS</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NVIDIA</a:t>
            </a:r>
            <a:r>
              <a:rPr lang="en-US" sz="600" b="0">
                <a:solidFill>
                  <a:srgbClr val="3A474E"/>
                </a:solidFill>
                <a:effectLst/>
                <a:latin typeface="Roboto Mono" panose="00000009000000000000" pitchFamily="49" charset="0"/>
              </a:rPr>
              <a:t>,</a:t>
            </a:r>
          </a:p>
          <a:p>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SUM</a:t>
            </a:r>
            <a:r>
              <a:rPr lang="en-US" sz="600" b="0">
                <a:solidFill>
                  <a:srgbClr val="37474F"/>
                </a:solidFill>
                <a:effectLst/>
                <a:latin typeface="Roboto Mono" panose="00000009000000000000" pitchFamily="49" charset="0"/>
              </a:rPr>
              <a:t>(</a:t>
            </a:r>
            <a:r>
              <a:rPr lang="en-US" sz="600" b="0">
                <a:solidFill>
                  <a:srgbClr val="3367D6"/>
                </a:solidFill>
                <a:effectLst/>
                <a:latin typeface="Roboto Mono" panose="00000009000000000000" pitchFamily="49" charset="0"/>
              </a:rPr>
              <a:t>CASE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WHEN</a:t>
            </a:r>
            <a:r>
              <a:rPr lang="en-US" sz="600" b="0">
                <a:solidFill>
                  <a:srgbClr val="3A474E"/>
                </a:solidFill>
                <a:effectLst/>
                <a:latin typeface="Roboto Mono" panose="00000009000000000000" pitchFamily="49" charset="0"/>
              </a:rPr>
              <a:t> </a:t>
            </a:r>
            <a:r>
              <a:rPr lang="en-US" sz="600" b="0">
                <a:solidFill>
                  <a:srgbClr val="37474F"/>
                </a:solidFill>
                <a:effectLst/>
                <a:latin typeface="Roboto Mono" panose="00000009000000000000" pitchFamily="49" charset="0"/>
              </a:rPr>
              <a:t>(</a:t>
            </a:r>
            <a:r>
              <a:rPr lang="en-US" sz="600" b="0">
                <a:solidFill>
                  <a:srgbClr val="000000"/>
                </a:solidFill>
                <a:effectLst/>
                <a:latin typeface="Roboto Mono" panose="00000009000000000000" pitchFamily="49" charset="0"/>
              </a:rPr>
              <a:t>name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LIKE</a:t>
            </a:r>
            <a:r>
              <a:rPr lang="en-US" sz="600" b="0">
                <a:solidFill>
                  <a:srgbClr val="3A474E"/>
                </a:solidFill>
                <a:effectLst/>
                <a:latin typeface="Roboto Mono" panose="00000009000000000000" pitchFamily="49" charset="0"/>
              </a:rPr>
              <a:t> </a:t>
            </a:r>
            <a:r>
              <a:rPr lang="en-US" sz="600" b="0">
                <a:solidFill>
                  <a:srgbClr val="0D904F"/>
                </a:solidFill>
                <a:effectLst/>
                <a:latin typeface="Roboto Mono" panose="00000009000000000000" pitchFamily="49" charset="0"/>
              </a:rPr>
              <a:t>"%Intel%"</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THEN</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percentage</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END</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AS</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Intel</a:t>
            </a:r>
            <a:r>
              <a:rPr lang="en-US" sz="600" b="0">
                <a:solidFill>
                  <a:srgbClr val="3A474E"/>
                </a:solidFill>
                <a:effectLst/>
                <a:latin typeface="Roboto Mono" panose="00000009000000000000" pitchFamily="49" charset="0"/>
              </a:rPr>
              <a:t>,</a:t>
            </a:r>
          </a:p>
          <a:p>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FROM</a:t>
            </a:r>
            <a:r>
              <a:rPr lang="en-US" sz="600" b="0">
                <a:solidFill>
                  <a:srgbClr val="3A474E"/>
                </a:solidFill>
                <a:effectLst/>
                <a:latin typeface="Roboto Mono" panose="00000009000000000000" pitchFamily="49" charset="0"/>
              </a:rPr>
              <a:t> </a:t>
            </a:r>
            <a:r>
              <a:rPr lang="en-US" sz="600" b="0">
                <a:solidFill>
                  <a:srgbClr val="0D904F"/>
                </a:solidFill>
                <a:effectLst/>
                <a:latin typeface="Roboto Mono" panose="00000009000000000000" pitchFamily="49" charset="0"/>
              </a:rPr>
              <a:t>`neat-library-412602.shs.HardwareSurvey`</a:t>
            </a:r>
            <a:endParaRPr lang="en-US" sz="600" b="0">
              <a:solidFill>
                <a:srgbClr val="3A474E"/>
              </a:solidFill>
              <a:effectLst/>
              <a:latin typeface="Roboto Mono" panose="00000009000000000000" pitchFamily="49" charset="0"/>
            </a:endParaRPr>
          </a:p>
          <a:p>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WHERE</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category</a:t>
            </a:r>
            <a:r>
              <a:rPr lang="en-US" sz="600" b="0">
                <a:solidFill>
                  <a:srgbClr val="3A474E"/>
                </a:solidFill>
                <a:effectLst/>
                <a:latin typeface="Roboto Mono" panose="00000009000000000000" pitchFamily="49" charset="0"/>
              </a:rPr>
              <a:t> = </a:t>
            </a:r>
            <a:r>
              <a:rPr lang="en-US" sz="600" b="0">
                <a:solidFill>
                  <a:srgbClr val="0D904F"/>
                </a:solidFill>
                <a:effectLst/>
                <a:latin typeface="Roboto Mono" panose="00000009000000000000" pitchFamily="49" charset="0"/>
              </a:rPr>
              <a:t>"Video Card Description (Windows)"</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OR</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category</a:t>
            </a:r>
            <a:r>
              <a:rPr lang="en-US" sz="600" b="0">
                <a:solidFill>
                  <a:srgbClr val="3A474E"/>
                </a:solidFill>
                <a:effectLst/>
                <a:latin typeface="Roboto Mono" panose="00000009000000000000" pitchFamily="49" charset="0"/>
              </a:rPr>
              <a:t> = </a:t>
            </a:r>
            <a:r>
              <a:rPr lang="en-US" sz="600" b="0">
                <a:solidFill>
                  <a:srgbClr val="0D904F"/>
                </a:solidFill>
                <a:effectLst/>
                <a:latin typeface="Roboto Mono" panose="00000009000000000000" pitchFamily="49" charset="0"/>
              </a:rPr>
              <a:t>"Video Card Description (PC)"</a:t>
            </a:r>
            <a:endParaRPr lang="en-US" sz="600" b="0">
              <a:solidFill>
                <a:srgbClr val="3A474E"/>
              </a:solidFill>
              <a:effectLst/>
              <a:latin typeface="Roboto Mono" panose="00000009000000000000" pitchFamily="49" charset="0"/>
            </a:endParaRPr>
          </a:p>
          <a:p>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GROUP</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BY</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date</a:t>
            </a:r>
            <a:endParaRPr lang="en-US" sz="600" b="0">
              <a:solidFill>
                <a:srgbClr val="3A474E"/>
              </a:solidFill>
              <a:effectLst/>
              <a:latin typeface="Roboto Mono" panose="00000009000000000000" pitchFamily="49" charset="0"/>
            </a:endParaRPr>
          </a:p>
          <a:p>
            <a:r>
              <a:rPr lang="en-US" sz="600" b="0">
                <a:solidFill>
                  <a:srgbClr val="37474F"/>
                </a:solidFill>
                <a:effectLst/>
                <a:latin typeface="Roboto Mono" panose="00000009000000000000" pitchFamily="49" charset="0"/>
              </a:rPr>
              <a:t>)</a:t>
            </a:r>
            <a:endParaRPr lang="en-US" sz="600" b="0">
              <a:solidFill>
                <a:srgbClr val="3A474E"/>
              </a:solidFill>
              <a:effectLst/>
              <a:latin typeface="Roboto Mono" panose="00000009000000000000" pitchFamily="49" charset="0"/>
            </a:endParaRPr>
          </a:p>
          <a:p>
            <a:br>
              <a:rPr lang="en-US" sz="600" b="0">
                <a:solidFill>
                  <a:srgbClr val="3A474E"/>
                </a:solidFill>
                <a:effectLst/>
                <a:latin typeface="Roboto Mono" panose="00000009000000000000" pitchFamily="49" charset="0"/>
              </a:rPr>
            </a:br>
            <a:r>
              <a:rPr lang="en-US" sz="600" b="0">
                <a:solidFill>
                  <a:srgbClr val="3367D6"/>
                </a:solidFill>
                <a:effectLst/>
                <a:latin typeface="Roboto Mono" panose="00000009000000000000" pitchFamily="49" charset="0"/>
              </a:rPr>
              <a:t>SELECT</a:t>
            </a:r>
            <a:endParaRPr lang="en-US" sz="600" b="0">
              <a:solidFill>
                <a:srgbClr val="3A474E"/>
              </a:solidFill>
              <a:effectLst/>
              <a:latin typeface="Roboto Mono" panose="00000009000000000000" pitchFamily="49" charset="0"/>
            </a:endParaRPr>
          </a:p>
          <a:p>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EXTRACT</a:t>
            </a:r>
            <a:r>
              <a:rPr lang="en-US" sz="600" b="0">
                <a:solidFill>
                  <a:srgbClr val="37474F"/>
                </a:solidFill>
                <a:effectLst/>
                <a:latin typeface="Roboto Mono" panose="00000009000000000000" pitchFamily="49" charset="0"/>
              </a:rPr>
              <a:t>(</a:t>
            </a:r>
            <a:r>
              <a:rPr lang="en-US" sz="600" b="0">
                <a:solidFill>
                  <a:srgbClr val="000000"/>
                </a:solidFill>
                <a:effectLst/>
                <a:latin typeface="Roboto Mono" panose="00000009000000000000" pitchFamily="49" charset="0"/>
              </a:rPr>
              <a:t>YEAR</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FROM</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date</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AS</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Year</a:t>
            </a:r>
            <a:r>
              <a:rPr lang="en-US" sz="600" b="0">
                <a:solidFill>
                  <a:srgbClr val="3A474E"/>
                </a:solidFill>
                <a:effectLst/>
                <a:latin typeface="Roboto Mono" panose="00000009000000000000" pitchFamily="49" charset="0"/>
              </a:rPr>
              <a:t>,</a:t>
            </a:r>
          </a:p>
          <a:p>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AVG</a:t>
            </a:r>
            <a:r>
              <a:rPr lang="en-US" sz="600" b="0">
                <a:solidFill>
                  <a:srgbClr val="37474F"/>
                </a:solidFill>
                <a:effectLst/>
                <a:latin typeface="Roboto Mono" panose="00000009000000000000" pitchFamily="49" charset="0"/>
              </a:rPr>
              <a:t>(</a:t>
            </a:r>
            <a:r>
              <a:rPr lang="en-US" sz="600" b="0">
                <a:solidFill>
                  <a:srgbClr val="000000"/>
                </a:solidFill>
                <a:effectLst/>
                <a:latin typeface="Roboto Mono" panose="00000009000000000000" pitchFamily="49" charset="0"/>
              </a:rPr>
              <a:t>AMD</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AS</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AMD</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AVG</a:t>
            </a:r>
            <a:r>
              <a:rPr lang="en-US" sz="600" b="0">
                <a:solidFill>
                  <a:srgbClr val="37474F"/>
                </a:solidFill>
                <a:effectLst/>
                <a:latin typeface="Roboto Mono" panose="00000009000000000000" pitchFamily="49" charset="0"/>
              </a:rPr>
              <a:t>(</a:t>
            </a:r>
            <a:r>
              <a:rPr lang="en-US" sz="600" b="0">
                <a:solidFill>
                  <a:srgbClr val="000000"/>
                </a:solidFill>
                <a:effectLst/>
                <a:latin typeface="Roboto Mono" panose="00000009000000000000" pitchFamily="49" charset="0"/>
              </a:rPr>
              <a:t>NVIDIA</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AS</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NVIDIA</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AVG</a:t>
            </a:r>
            <a:r>
              <a:rPr lang="en-US" sz="600" b="0">
                <a:solidFill>
                  <a:srgbClr val="37474F"/>
                </a:solidFill>
                <a:effectLst/>
                <a:latin typeface="Roboto Mono" panose="00000009000000000000" pitchFamily="49" charset="0"/>
              </a:rPr>
              <a:t>(</a:t>
            </a:r>
            <a:r>
              <a:rPr lang="en-US" sz="600" b="0">
                <a:solidFill>
                  <a:srgbClr val="000000"/>
                </a:solidFill>
                <a:effectLst/>
                <a:latin typeface="Roboto Mono" panose="00000009000000000000" pitchFamily="49" charset="0"/>
              </a:rPr>
              <a:t>Intel</a:t>
            </a:r>
            <a:r>
              <a:rPr lang="en-US" sz="600" b="0">
                <a:solidFill>
                  <a:srgbClr val="37474F"/>
                </a:solidFill>
                <a:effectLst/>
                <a:latin typeface="Roboto Mono" panose="00000009000000000000" pitchFamily="49" charset="0"/>
              </a:rPr>
              <a:t>)</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AS</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Intel</a:t>
            </a:r>
            <a:endParaRPr lang="en-US" sz="600" b="0">
              <a:solidFill>
                <a:srgbClr val="3A474E"/>
              </a:solidFill>
              <a:effectLst/>
              <a:latin typeface="Roboto Mono" panose="00000009000000000000" pitchFamily="49" charset="0"/>
            </a:endParaRPr>
          </a:p>
          <a:p>
            <a:r>
              <a:rPr lang="en-US" sz="600" b="0">
                <a:solidFill>
                  <a:srgbClr val="3367D6"/>
                </a:solidFill>
                <a:effectLst/>
                <a:latin typeface="Roboto Mono" panose="00000009000000000000" pitchFamily="49" charset="0"/>
              </a:rPr>
              <a:t>FROM</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months</a:t>
            </a:r>
            <a:endParaRPr lang="en-US" sz="600" b="0">
              <a:solidFill>
                <a:srgbClr val="3A474E"/>
              </a:solidFill>
              <a:effectLst/>
              <a:latin typeface="Roboto Mono" panose="00000009000000000000" pitchFamily="49" charset="0"/>
            </a:endParaRPr>
          </a:p>
          <a:p>
            <a:r>
              <a:rPr lang="en-US" sz="600" b="0">
                <a:solidFill>
                  <a:srgbClr val="3367D6"/>
                </a:solidFill>
                <a:effectLst/>
                <a:latin typeface="Roboto Mono" panose="00000009000000000000" pitchFamily="49" charset="0"/>
              </a:rPr>
              <a:t>GROUP</a:t>
            </a:r>
            <a:r>
              <a:rPr lang="en-US" sz="600" b="0">
                <a:solidFill>
                  <a:srgbClr val="3A474E"/>
                </a:solidFill>
                <a:effectLst/>
                <a:latin typeface="Roboto Mono" panose="00000009000000000000" pitchFamily="49" charset="0"/>
              </a:rPr>
              <a:t> </a:t>
            </a:r>
            <a:r>
              <a:rPr lang="en-US" sz="600" b="0">
                <a:solidFill>
                  <a:srgbClr val="3367D6"/>
                </a:solidFill>
                <a:effectLst/>
                <a:latin typeface="Roboto Mono" panose="00000009000000000000" pitchFamily="49" charset="0"/>
              </a:rPr>
              <a:t>BY</a:t>
            </a:r>
            <a:r>
              <a:rPr lang="en-US" sz="600" b="0">
                <a:solidFill>
                  <a:srgbClr val="3A474E"/>
                </a:solidFill>
                <a:effectLst/>
                <a:latin typeface="Roboto Mono" panose="00000009000000000000" pitchFamily="49" charset="0"/>
              </a:rPr>
              <a:t> </a:t>
            </a:r>
            <a:r>
              <a:rPr lang="en-US" sz="600" b="0">
                <a:solidFill>
                  <a:srgbClr val="000000"/>
                </a:solidFill>
                <a:effectLst/>
                <a:latin typeface="Roboto Mono" panose="00000009000000000000" pitchFamily="49" charset="0"/>
              </a:rPr>
              <a:t>Year</a:t>
            </a:r>
            <a:endParaRPr lang="en-US" sz="600" b="0">
              <a:solidFill>
                <a:srgbClr val="3A474E"/>
              </a:solidFill>
              <a:effectLst/>
              <a:latin typeface="Roboto Mono" panose="00000009000000000000" pitchFamily="49" charset="0"/>
            </a:endParaRPr>
          </a:p>
        </p:txBody>
      </p:sp>
    </p:spTree>
    <p:extLst>
      <p:ext uri="{BB962C8B-B14F-4D97-AF65-F5344CB8AC3E}">
        <p14:creationId xmlns:p14="http://schemas.microsoft.com/office/powerpoint/2010/main" val="300289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4" name="Rectangle 109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Why a PC optical drive can still be useful | PCWorld">
            <a:extLst>
              <a:ext uri="{FF2B5EF4-FFF2-40B4-BE49-F238E27FC236}">
                <a16:creationId xmlns:a16="http://schemas.microsoft.com/office/drawing/2014/main" id="{9C099178-0F94-3271-FD26-BF4CE7022C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53" r="19842" b="1339"/>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05" name="Rectangle 109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67911-F7AB-F89C-AACF-185583D7F4A1}"/>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The decline of Optical Drives</a:t>
            </a:r>
          </a:p>
        </p:txBody>
      </p:sp>
      <p:sp>
        <p:nvSpPr>
          <p:cNvPr id="1106" name="Rectangle 109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07" name="Rectangle 109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7964EBE-2F86-4948-0F02-6B3C2348D3FE}"/>
              </a:ext>
            </a:extLst>
          </p:cNvPr>
          <p:cNvSpPr>
            <a:spLocks noGrp="1"/>
          </p:cNvSpPr>
          <p:nvPr>
            <p:ph idx="1"/>
          </p:nvPr>
        </p:nvSpPr>
        <p:spPr>
          <a:xfrm>
            <a:off x="371094" y="2718054"/>
            <a:ext cx="3438906" cy="3207258"/>
          </a:xfrm>
        </p:spPr>
        <p:txBody>
          <a:bodyPr anchor="t">
            <a:normAutofit/>
          </a:bodyPr>
          <a:lstStyle/>
          <a:p>
            <a:pPr marL="0" indent="0">
              <a:buNone/>
            </a:pPr>
            <a:r>
              <a:rPr lang="en-US" sz="1700">
                <a:solidFill>
                  <a:schemeClr val="bg1"/>
                </a:solidFill>
              </a:rPr>
              <a:t>Remember Optical Drives? Many computers in offices and even in this classroom still have them. Over time, manufacturers have stopped including them in computers due to them becoming obsolete to better and more modern technology such as USB thumb drives.</a:t>
            </a:r>
          </a:p>
        </p:txBody>
      </p:sp>
    </p:spTree>
    <p:extLst>
      <p:ext uri="{BB962C8B-B14F-4D97-AF65-F5344CB8AC3E}">
        <p14:creationId xmlns:p14="http://schemas.microsoft.com/office/powerpoint/2010/main" val="411473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76E6519-3BF2-EB4F-FF91-B8C39EA828AC}"/>
              </a:ext>
            </a:extLst>
          </p:cNvPr>
          <p:cNvGraphicFramePr>
            <a:graphicFrameLocks/>
          </p:cNvGraphicFramePr>
          <p:nvPr/>
        </p:nvGraphicFramePr>
        <p:xfrm>
          <a:off x="1347787" y="788193"/>
          <a:ext cx="9496425" cy="52816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0732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2">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866052E-D6B0-099B-5C07-4B744AEE0756}"/>
              </a:ext>
            </a:extLst>
          </p:cNvPr>
          <p:cNvSpPr>
            <a:spLocks noGrp="1"/>
          </p:cNvSpPr>
          <p:nvPr>
            <p:ph type="title"/>
          </p:nvPr>
        </p:nvSpPr>
        <p:spPr>
          <a:xfrm>
            <a:off x="550863" y="365125"/>
            <a:ext cx="11090274" cy="1325563"/>
          </a:xfrm>
        </p:spPr>
        <p:txBody>
          <a:bodyPr>
            <a:normAutofit/>
          </a:bodyPr>
          <a:lstStyle/>
          <a:p>
            <a:r>
              <a:rPr lang="en-US" sz="4000"/>
              <a:t>The Push of Windows 10</a:t>
            </a:r>
          </a:p>
        </p:txBody>
      </p:sp>
      <p:graphicFrame>
        <p:nvGraphicFramePr>
          <p:cNvPr id="4" name="Chart 3">
            <a:extLst>
              <a:ext uri="{FF2B5EF4-FFF2-40B4-BE49-F238E27FC236}">
                <a16:creationId xmlns:a16="http://schemas.microsoft.com/office/drawing/2014/main" id="{D172E6D4-E7F7-BF2D-ECDB-1B1D8956CDE2}"/>
              </a:ext>
            </a:extLst>
          </p:cNvPr>
          <p:cNvGraphicFramePr>
            <a:graphicFrameLocks/>
          </p:cNvGraphicFramePr>
          <p:nvPr>
            <p:extLst>
              <p:ext uri="{D42A27DB-BD31-4B8C-83A1-F6EECF244321}">
                <p14:modId xmlns:p14="http://schemas.microsoft.com/office/powerpoint/2010/main" val="2797942896"/>
              </p:ext>
            </p:extLst>
          </p:nvPr>
        </p:nvGraphicFramePr>
        <p:xfrm>
          <a:off x="5706663" y="3019859"/>
          <a:ext cx="5655031" cy="327841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4080129-B558-2A9B-98E6-5F6383DDF718}"/>
              </a:ext>
            </a:extLst>
          </p:cNvPr>
          <p:cNvSpPr txBox="1"/>
          <p:nvPr/>
        </p:nvSpPr>
        <p:spPr>
          <a:xfrm>
            <a:off x="550863" y="1768683"/>
            <a:ext cx="8905195" cy="574260"/>
          </a:xfrm>
          <a:prstGeom prst="rect">
            <a:avLst/>
          </a:prstGeom>
          <a:noFill/>
        </p:spPr>
        <p:txBody>
          <a:bodyPr wrap="none" rtlCol="0">
            <a:spAutoFit/>
          </a:bodyPr>
          <a:lstStyle/>
          <a:p>
            <a:pPr defTabSz="795528">
              <a:spcAft>
                <a:spcPts val="600"/>
              </a:spcAft>
            </a:pPr>
            <a:r>
              <a:rPr lang="en-US" sz="1566" kern="1200">
                <a:solidFill>
                  <a:schemeClr val="tx1"/>
                </a:solidFill>
                <a:latin typeface="+mn-lt"/>
                <a:ea typeface="+mn-ea"/>
                <a:cs typeface="+mn-cs"/>
              </a:rPr>
              <a:t>On July 29 2015 Microsoft released their new Windows 10 operating system.</a:t>
            </a:r>
            <a:br>
              <a:rPr lang="en-US" sz="1566" kern="1200">
                <a:solidFill>
                  <a:schemeClr val="tx1"/>
                </a:solidFill>
                <a:latin typeface="+mn-lt"/>
                <a:ea typeface="+mn-ea"/>
                <a:cs typeface="+mn-cs"/>
              </a:rPr>
            </a:br>
            <a:r>
              <a:rPr lang="en-US" sz="1566" kern="1200">
                <a:solidFill>
                  <a:schemeClr val="tx1"/>
                </a:solidFill>
                <a:latin typeface="+mn-lt"/>
                <a:ea typeface="+mn-ea"/>
                <a:cs typeface="+mn-cs"/>
              </a:rPr>
              <a:t>With these bar graphs we can see how fast users switched over to Windows 10 and taking over Windows 7.</a:t>
            </a:r>
            <a:endParaRPr lang="en-US"/>
          </a:p>
        </p:txBody>
      </p:sp>
      <p:graphicFrame>
        <p:nvGraphicFramePr>
          <p:cNvPr id="6" name="Chart 5">
            <a:extLst>
              <a:ext uri="{FF2B5EF4-FFF2-40B4-BE49-F238E27FC236}">
                <a16:creationId xmlns:a16="http://schemas.microsoft.com/office/drawing/2014/main" id="{D172E6D4-E7F7-BF2D-ECDB-1B1D8956CDE2}"/>
              </a:ext>
            </a:extLst>
          </p:cNvPr>
          <p:cNvGraphicFramePr>
            <a:graphicFrameLocks/>
          </p:cNvGraphicFramePr>
          <p:nvPr>
            <p:extLst>
              <p:ext uri="{D42A27DB-BD31-4B8C-83A1-F6EECF244321}">
                <p14:modId xmlns:p14="http://schemas.microsoft.com/office/powerpoint/2010/main" val="3803867150"/>
              </p:ext>
            </p:extLst>
          </p:nvPr>
        </p:nvGraphicFramePr>
        <p:xfrm>
          <a:off x="550863" y="3019859"/>
          <a:ext cx="5052105" cy="32784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003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B94C-9AE6-F9DA-77EA-DBC5F7B2EDF1}"/>
              </a:ext>
            </a:extLst>
          </p:cNvPr>
          <p:cNvSpPr>
            <a:spLocks noGrp="1"/>
          </p:cNvSpPr>
          <p:nvPr>
            <p:ph type="title"/>
          </p:nvPr>
        </p:nvSpPr>
        <p:spPr/>
        <p:txBody>
          <a:bodyPr/>
          <a:lstStyle/>
          <a:p>
            <a:r>
              <a:rPr lang="en-US"/>
              <a:t>Task</a:t>
            </a:r>
          </a:p>
        </p:txBody>
      </p:sp>
      <p:sp>
        <p:nvSpPr>
          <p:cNvPr id="3" name="Content Placeholder 2">
            <a:extLst>
              <a:ext uri="{FF2B5EF4-FFF2-40B4-BE49-F238E27FC236}">
                <a16:creationId xmlns:a16="http://schemas.microsoft.com/office/drawing/2014/main" id="{B3A61147-704A-54A1-D920-22C803FBF4FC}"/>
              </a:ext>
            </a:extLst>
          </p:cNvPr>
          <p:cNvSpPr>
            <a:spLocks noGrp="1"/>
          </p:cNvSpPr>
          <p:nvPr>
            <p:ph idx="1"/>
          </p:nvPr>
        </p:nvSpPr>
        <p:spPr/>
        <p:txBody>
          <a:bodyPr/>
          <a:lstStyle/>
          <a:p>
            <a:r>
              <a:rPr lang="en-US"/>
              <a:t>Need two different visualization </a:t>
            </a:r>
          </a:p>
        </p:txBody>
      </p:sp>
    </p:spTree>
    <p:extLst>
      <p:ext uri="{BB962C8B-B14F-4D97-AF65-F5344CB8AC3E}">
        <p14:creationId xmlns:p14="http://schemas.microsoft.com/office/powerpoint/2010/main" val="1368115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Computer Hardware Throughout the years</vt:lpstr>
      <vt:lpstr>Introduction</vt:lpstr>
      <vt:lpstr>PowerPoint Presentation</vt:lpstr>
      <vt:lpstr>Video Cards</vt:lpstr>
      <vt:lpstr>The decline of Optical Drives</vt:lpstr>
      <vt:lpstr>PowerPoint Presentation</vt:lpstr>
      <vt:lpstr>The Push of Windows 10</vt:lpstr>
      <vt:lpstr>Task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Hardware Throughout the years</dc:title>
  <dc:creator>Samir Haqanyar</dc:creator>
  <cp:revision>1</cp:revision>
  <dcterms:created xsi:type="dcterms:W3CDTF">2024-02-15T22:13:11Z</dcterms:created>
  <dcterms:modified xsi:type="dcterms:W3CDTF">2024-02-27T22:51:23Z</dcterms:modified>
</cp:coreProperties>
</file>